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3716000" cy="10287000"/>
  <p:notesSz cx="13716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87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8696" y="3188970"/>
            <a:ext cx="11318558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0F1D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97392" y="5760720"/>
            <a:ext cx="9321165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0F1D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0F1D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5797" y="2366010"/>
            <a:ext cx="5792438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57714" y="2366010"/>
            <a:ext cx="5792438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27909" y="4739754"/>
            <a:ext cx="1211238" cy="995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0F1D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6527" y="4375749"/>
            <a:ext cx="3124200" cy="1179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0F1D5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5797" y="2366010"/>
            <a:ext cx="1198435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27423" y="9566910"/>
            <a:ext cx="4261104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65797" y="9566910"/>
            <a:ext cx="30626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87484" y="9566910"/>
            <a:ext cx="30626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13" Type="http://schemas.openxmlformats.org/officeDocument/2006/relationships/image" Target="../media/image51.png"/><Relationship Id="rId18" Type="http://schemas.openxmlformats.org/officeDocument/2006/relationships/image" Target="../media/image56.jpg"/><Relationship Id="rId3" Type="http://schemas.openxmlformats.org/officeDocument/2006/relationships/image" Target="../media/image41.png"/><Relationship Id="rId7" Type="http://schemas.openxmlformats.org/officeDocument/2006/relationships/image" Target="../media/image45.jpg"/><Relationship Id="rId12" Type="http://schemas.openxmlformats.org/officeDocument/2006/relationships/image" Target="../media/image50.png"/><Relationship Id="rId17" Type="http://schemas.openxmlformats.org/officeDocument/2006/relationships/image" Target="../media/image55.jpg"/><Relationship Id="rId2" Type="http://schemas.openxmlformats.org/officeDocument/2006/relationships/image" Target="../media/image40.png"/><Relationship Id="rId16" Type="http://schemas.openxmlformats.org/officeDocument/2006/relationships/image" Target="../media/image54.jpg"/><Relationship Id="rId20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jpg"/><Relationship Id="rId10" Type="http://schemas.openxmlformats.org/officeDocument/2006/relationships/image" Target="../media/image48.jpg"/><Relationship Id="rId19" Type="http://schemas.openxmlformats.org/officeDocument/2006/relationships/image" Target="../media/image57.jpg"/><Relationship Id="rId4" Type="http://schemas.openxmlformats.org/officeDocument/2006/relationships/image" Target="../media/image42.png"/><Relationship Id="rId9" Type="http://schemas.openxmlformats.org/officeDocument/2006/relationships/image" Target="../media/image47.jpg"/><Relationship Id="rId14" Type="http://schemas.openxmlformats.org/officeDocument/2006/relationships/image" Target="../media/image5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jp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12" Type="http://schemas.openxmlformats.org/officeDocument/2006/relationships/image" Target="../media/image68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png"/><Relationship Id="rId10" Type="http://schemas.openxmlformats.org/officeDocument/2006/relationships/image" Target="../media/image66.jpg"/><Relationship Id="rId4" Type="http://schemas.openxmlformats.org/officeDocument/2006/relationships/image" Target="../media/image60.jpg"/><Relationship Id="rId9" Type="http://schemas.openxmlformats.org/officeDocument/2006/relationships/image" Target="../media/image65.jpg"/><Relationship Id="rId14" Type="http://schemas.openxmlformats.org/officeDocument/2006/relationships/image" Target="../media/image70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jpg"/><Relationship Id="rId3" Type="http://schemas.openxmlformats.org/officeDocument/2006/relationships/image" Target="../media/image59.png"/><Relationship Id="rId7" Type="http://schemas.openxmlformats.org/officeDocument/2006/relationships/image" Target="../media/image74.jpg"/><Relationship Id="rId12" Type="http://schemas.openxmlformats.org/officeDocument/2006/relationships/image" Target="../media/image79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jpg"/><Relationship Id="rId11" Type="http://schemas.openxmlformats.org/officeDocument/2006/relationships/image" Target="../media/image78.jpg"/><Relationship Id="rId5" Type="http://schemas.openxmlformats.org/officeDocument/2006/relationships/image" Target="../media/image72.png"/><Relationship Id="rId10" Type="http://schemas.openxmlformats.org/officeDocument/2006/relationships/image" Target="../media/image77.jpg"/><Relationship Id="rId4" Type="http://schemas.openxmlformats.org/officeDocument/2006/relationships/image" Target="../media/image71.jpg"/><Relationship Id="rId9" Type="http://schemas.openxmlformats.org/officeDocument/2006/relationships/image" Target="../media/image76.png"/><Relationship Id="rId14" Type="http://schemas.openxmlformats.org/officeDocument/2006/relationships/image" Target="../media/image8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jpg"/><Relationship Id="rId12" Type="http://schemas.openxmlformats.org/officeDocument/2006/relationships/image" Target="../media/image93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png"/><Relationship Id="rId11" Type="http://schemas.openxmlformats.org/officeDocument/2006/relationships/image" Target="../media/image92.jpg"/><Relationship Id="rId5" Type="http://schemas.openxmlformats.org/officeDocument/2006/relationships/image" Target="../media/image86.png"/><Relationship Id="rId10" Type="http://schemas.openxmlformats.org/officeDocument/2006/relationships/image" Target="../media/image91.jpg"/><Relationship Id="rId4" Type="http://schemas.openxmlformats.org/officeDocument/2006/relationships/image" Target="../media/image85.jpg"/><Relationship Id="rId9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jpg"/><Relationship Id="rId3" Type="http://schemas.openxmlformats.org/officeDocument/2006/relationships/image" Target="../media/image95.jpg"/><Relationship Id="rId7" Type="http://schemas.openxmlformats.org/officeDocument/2006/relationships/image" Target="../media/image99.png"/><Relationship Id="rId12" Type="http://schemas.openxmlformats.org/officeDocument/2006/relationships/image" Target="../media/image104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jpg"/><Relationship Id="rId11" Type="http://schemas.openxmlformats.org/officeDocument/2006/relationships/image" Target="../media/image103.jpg"/><Relationship Id="rId5" Type="http://schemas.openxmlformats.org/officeDocument/2006/relationships/image" Target="../media/image97.jpg"/><Relationship Id="rId15" Type="http://schemas.openxmlformats.org/officeDocument/2006/relationships/image" Target="../media/image107.png"/><Relationship Id="rId10" Type="http://schemas.openxmlformats.org/officeDocument/2006/relationships/image" Target="../media/image102.jp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jpg"/><Relationship Id="rId7" Type="http://schemas.openxmlformats.org/officeDocument/2006/relationships/image" Target="../media/image112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jp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g"/><Relationship Id="rId3" Type="http://schemas.openxmlformats.org/officeDocument/2006/relationships/image" Target="../media/image116.jpg"/><Relationship Id="rId7" Type="http://schemas.openxmlformats.org/officeDocument/2006/relationships/image" Target="../media/image120.jpg"/><Relationship Id="rId12" Type="http://schemas.openxmlformats.org/officeDocument/2006/relationships/image" Target="../media/image125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jpg"/><Relationship Id="rId11" Type="http://schemas.openxmlformats.org/officeDocument/2006/relationships/image" Target="../media/image124.jpg"/><Relationship Id="rId5" Type="http://schemas.openxmlformats.org/officeDocument/2006/relationships/image" Target="../media/image118.png"/><Relationship Id="rId10" Type="http://schemas.openxmlformats.org/officeDocument/2006/relationships/image" Target="../media/image123.jpg"/><Relationship Id="rId4" Type="http://schemas.openxmlformats.org/officeDocument/2006/relationships/image" Target="../media/image117.jpg"/><Relationship Id="rId9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6200" y="7213681"/>
            <a:ext cx="10758170" cy="520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50" b="1" spc="-25" dirty="0">
                <a:latin typeface="Trebuchet MS"/>
                <a:cs typeface="Trebuchet MS"/>
              </a:rPr>
              <a:t>(Systematic</a:t>
            </a:r>
            <a:r>
              <a:rPr sz="3250" b="1" spc="-260" dirty="0">
                <a:latin typeface="Trebuchet MS"/>
                <a:cs typeface="Trebuchet MS"/>
              </a:rPr>
              <a:t> </a:t>
            </a:r>
            <a:r>
              <a:rPr sz="3250" b="1" spc="-100" dirty="0">
                <a:latin typeface="Trebuchet MS"/>
                <a:cs typeface="Trebuchet MS"/>
              </a:rPr>
              <a:t>Voters’</a:t>
            </a:r>
            <a:r>
              <a:rPr sz="3250" b="1" spc="-505" dirty="0">
                <a:latin typeface="Trebuchet MS"/>
                <a:cs typeface="Trebuchet MS"/>
              </a:rPr>
              <a:t> </a:t>
            </a:r>
            <a:r>
              <a:rPr sz="3250" b="1" spc="-35" dirty="0">
                <a:latin typeface="Trebuchet MS"/>
                <a:cs typeface="Trebuchet MS"/>
              </a:rPr>
              <a:t>Education</a:t>
            </a:r>
            <a:r>
              <a:rPr sz="3250" b="1" spc="-254" dirty="0">
                <a:latin typeface="Trebuchet MS"/>
                <a:cs typeface="Trebuchet MS"/>
              </a:rPr>
              <a:t> </a:t>
            </a:r>
            <a:r>
              <a:rPr sz="3250" b="1" dirty="0">
                <a:latin typeface="Trebuchet MS"/>
                <a:cs typeface="Trebuchet MS"/>
              </a:rPr>
              <a:t>and</a:t>
            </a:r>
            <a:r>
              <a:rPr sz="3250" b="1" spc="-260" dirty="0">
                <a:latin typeface="Trebuchet MS"/>
                <a:cs typeface="Trebuchet MS"/>
              </a:rPr>
              <a:t> </a:t>
            </a:r>
            <a:r>
              <a:rPr sz="3250" b="1" spc="-50" dirty="0">
                <a:latin typeface="Trebuchet MS"/>
                <a:cs typeface="Trebuchet MS"/>
              </a:rPr>
              <a:t>Electoral</a:t>
            </a:r>
            <a:r>
              <a:rPr sz="3250" b="1" spc="-235" dirty="0">
                <a:latin typeface="Trebuchet MS"/>
                <a:cs typeface="Trebuchet MS"/>
              </a:rPr>
              <a:t> </a:t>
            </a:r>
            <a:r>
              <a:rPr sz="3250" b="1" spc="-50" dirty="0">
                <a:latin typeface="Trebuchet MS"/>
                <a:cs typeface="Trebuchet MS"/>
              </a:rPr>
              <a:t>Participation)</a:t>
            </a:r>
            <a:endParaRPr sz="325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5716" y="3268214"/>
            <a:ext cx="6731151" cy="19363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28788" y="2004073"/>
            <a:ext cx="2505075" cy="1066165"/>
          </a:xfrm>
          <a:custGeom>
            <a:avLst/>
            <a:gdLst/>
            <a:ahLst/>
            <a:cxnLst/>
            <a:rect l="l" t="t" r="r" b="b"/>
            <a:pathLst>
              <a:path w="2505075" h="1066164">
                <a:moveTo>
                  <a:pt x="664116" y="1051770"/>
                </a:moveTo>
                <a:lnTo>
                  <a:pt x="0" y="1051770"/>
                </a:lnTo>
                <a:lnTo>
                  <a:pt x="0" y="13867"/>
                </a:lnTo>
                <a:lnTo>
                  <a:pt x="664116" y="13867"/>
                </a:lnTo>
                <a:lnTo>
                  <a:pt x="664116" y="129469"/>
                </a:lnTo>
                <a:lnTo>
                  <a:pt x="139177" y="129469"/>
                </a:lnTo>
                <a:lnTo>
                  <a:pt x="139177" y="460267"/>
                </a:lnTo>
                <a:lnTo>
                  <a:pt x="622388" y="460267"/>
                </a:lnTo>
                <a:lnTo>
                  <a:pt x="622388" y="574483"/>
                </a:lnTo>
                <a:lnTo>
                  <a:pt x="139177" y="574483"/>
                </a:lnTo>
                <a:lnTo>
                  <a:pt x="139177" y="936167"/>
                </a:lnTo>
                <a:lnTo>
                  <a:pt x="664116" y="936167"/>
                </a:lnTo>
                <a:lnTo>
                  <a:pt x="664116" y="1051770"/>
                </a:lnTo>
                <a:close/>
              </a:path>
              <a:path w="2505075" h="1066164">
                <a:moveTo>
                  <a:pt x="1502834" y="1051770"/>
                </a:moveTo>
                <a:lnTo>
                  <a:pt x="877420" y="1051770"/>
                </a:lnTo>
                <a:lnTo>
                  <a:pt x="877420" y="13867"/>
                </a:lnTo>
                <a:lnTo>
                  <a:pt x="1016597" y="13867"/>
                </a:lnTo>
                <a:lnTo>
                  <a:pt x="1016597" y="932259"/>
                </a:lnTo>
                <a:lnTo>
                  <a:pt x="1502834" y="932259"/>
                </a:lnTo>
                <a:lnTo>
                  <a:pt x="1502834" y="1051770"/>
                </a:lnTo>
                <a:close/>
              </a:path>
              <a:path w="2505075" h="1066164">
                <a:moveTo>
                  <a:pt x="2067485" y="1065637"/>
                </a:moveTo>
                <a:lnTo>
                  <a:pt x="2015063" y="1063765"/>
                </a:lnTo>
                <a:lnTo>
                  <a:pt x="1965460" y="1058143"/>
                </a:lnTo>
                <a:lnTo>
                  <a:pt x="1918679" y="1048760"/>
                </a:lnTo>
                <a:lnTo>
                  <a:pt x="1874725" y="1035605"/>
                </a:lnTo>
                <a:lnTo>
                  <a:pt x="1833600" y="1018668"/>
                </a:lnTo>
                <a:lnTo>
                  <a:pt x="1795308" y="997939"/>
                </a:lnTo>
                <a:lnTo>
                  <a:pt x="1753269" y="968775"/>
                </a:lnTo>
                <a:lnTo>
                  <a:pt x="1715509" y="935447"/>
                </a:lnTo>
                <a:lnTo>
                  <a:pt x="1682039" y="897968"/>
                </a:lnTo>
                <a:lnTo>
                  <a:pt x="1652871" y="856350"/>
                </a:lnTo>
                <a:lnTo>
                  <a:pt x="1627991" y="810542"/>
                </a:lnTo>
                <a:lnTo>
                  <a:pt x="1610675" y="769717"/>
                </a:lnTo>
                <a:lnTo>
                  <a:pt x="1596469" y="726724"/>
                </a:lnTo>
                <a:lnTo>
                  <a:pt x="1585408" y="681624"/>
                </a:lnTo>
                <a:lnTo>
                  <a:pt x="1577498" y="634411"/>
                </a:lnTo>
                <a:lnTo>
                  <a:pt x="1572747" y="585084"/>
                </a:lnTo>
                <a:lnTo>
                  <a:pt x="1571162" y="533638"/>
                </a:lnTo>
                <a:lnTo>
                  <a:pt x="1572747" y="482276"/>
                </a:lnTo>
                <a:lnTo>
                  <a:pt x="1577498" y="432953"/>
                </a:lnTo>
                <a:lnTo>
                  <a:pt x="1585408" y="385667"/>
                </a:lnTo>
                <a:lnTo>
                  <a:pt x="1596469" y="340420"/>
                </a:lnTo>
                <a:lnTo>
                  <a:pt x="1610675" y="297211"/>
                </a:lnTo>
                <a:lnTo>
                  <a:pt x="1628018" y="256040"/>
                </a:lnTo>
                <a:lnTo>
                  <a:pt x="1652871" y="210035"/>
                </a:lnTo>
                <a:lnTo>
                  <a:pt x="1682039" y="168229"/>
                </a:lnTo>
                <a:lnTo>
                  <a:pt x="1715509" y="130617"/>
                </a:lnTo>
                <a:lnTo>
                  <a:pt x="1753269" y="97192"/>
                </a:lnTo>
                <a:lnTo>
                  <a:pt x="1795308" y="67949"/>
                </a:lnTo>
                <a:lnTo>
                  <a:pt x="1833600" y="47254"/>
                </a:lnTo>
                <a:lnTo>
                  <a:pt x="1874725" y="30302"/>
                </a:lnTo>
                <a:lnTo>
                  <a:pt x="1918679" y="17097"/>
                </a:lnTo>
                <a:lnTo>
                  <a:pt x="1965460" y="7643"/>
                </a:lnTo>
                <a:lnTo>
                  <a:pt x="2015063" y="1942"/>
                </a:lnTo>
                <a:lnTo>
                  <a:pt x="2067485" y="0"/>
                </a:lnTo>
                <a:lnTo>
                  <a:pt x="2120147" y="2387"/>
                </a:lnTo>
                <a:lnTo>
                  <a:pt x="2171284" y="9360"/>
                </a:lnTo>
                <a:lnTo>
                  <a:pt x="2220886" y="20919"/>
                </a:lnTo>
                <a:lnTo>
                  <a:pt x="2268938" y="37063"/>
                </a:lnTo>
                <a:lnTo>
                  <a:pt x="2314322" y="58027"/>
                </a:lnTo>
                <a:lnTo>
                  <a:pt x="2355735" y="83849"/>
                </a:lnTo>
                <a:lnTo>
                  <a:pt x="2391731" y="113333"/>
                </a:lnTo>
                <a:lnTo>
                  <a:pt x="2067485" y="113333"/>
                </a:lnTo>
                <a:lnTo>
                  <a:pt x="2007869" y="116973"/>
                </a:lnTo>
                <a:lnTo>
                  <a:pt x="1954199" y="127705"/>
                </a:lnTo>
                <a:lnTo>
                  <a:pt x="1906461" y="145527"/>
                </a:lnTo>
                <a:lnTo>
                  <a:pt x="1864644" y="170441"/>
                </a:lnTo>
                <a:lnTo>
                  <a:pt x="1828410" y="201357"/>
                </a:lnTo>
                <a:lnTo>
                  <a:pt x="1797435" y="236988"/>
                </a:lnTo>
                <a:lnTo>
                  <a:pt x="1771732" y="277323"/>
                </a:lnTo>
                <a:lnTo>
                  <a:pt x="1751311" y="322351"/>
                </a:lnTo>
                <a:lnTo>
                  <a:pt x="1735757" y="371160"/>
                </a:lnTo>
                <a:lnTo>
                  <a:pt x="1724648" y="422652"/>
                </a:lnTo>
                <a:lnTo>
                  <a:pt x="1717982" y="476815"/>
                </a:lnTo>
                <a:lnTo>
                  <a:pt x="1715760" y="533638"/>
                </a:lnTo>
                <a:lnTo>
                  <a:pt x="1717982" y="590200"/>
                </a:lnTo>
                <a:lnTo>
                  <a:pt x="1724648" y="644150"/>
                </a:lnTo>
                <a:lnTo>
                  <a:pt x="1735757" y="695477"/>
                </a:lnTo>
                <a:lnTo>
                  <a:pt x="1751311" y="744168"/>
                </a:lnTo>
                <a:lnTo>
                  <a:pt x="1771732" y="789195"/>
                </a:lnTo>
                <a:lnTo>
                  <a:pt x="1797435" y="829342"/>
                </a:lnTo>
                <a:lnTo>
                  <a:pt x="1828410" y="864595"/>
                </a:lnTo>
                <a:lnTo>
                  <a:pt x="1864644" y="894943"/>
                </a:lnTo>
                <a:lnTo>
                  <a:pt x="1906461" y="919430"/>
                </a:lnTo>
                <a:lnTo>
                  <a:pt x="1954199" y="936908"/>
                </a:lnTo>
                <a:lnTo>
                  <a:pt x="2007869" y="947365"/>
                </a:lnTo>
                <a:lnTo>
                  <a:pt x="2067485" y="950791"/>
                </a:lnTo>
                <a:lnTo>
                  <a:pt x="2392427" y="950791"/>
                </a:lnTo>
                <a:lnTo>
                  <a:pt x="2365048" y="975468"/>
                </a:lnTo>
                <a:lnTo>
                  <a:pt x="2324406" y="1003100"/>
                </a:lnTo>
                <a:lnTo>
                  <a:pt x="2279402" y="1025674"/>
                </a:lnTo>
                <a:lnTo>
                  <a:pt x="2230778" y="1043193"/>
                </a:lnTo>
                <a:lnTo>
                  <a:pt x="2179258" y="1055678"/>
                </a:lnTo>
                <a:lnTo>
                  <a:pt x="2124831" y="1063151"/>
                </a:lnTo>
                <a:lnTo>
                  <a:pt x="2067485" y="1065637"/>
                </a:lnTo>
                <a:close/>
              </a:path>
              <a:path w="2505075" h="1066164">
                <a:moveTo>
                  <a:pt x="2500522" y="341513"/>
                </a:moveTo>
                <a:lnTo>
                  <a:pt x="2360589" y="341513"/>
                </a:lnTo>
                <a:lnTo>
                  <a:pt x="2353852" y="304426"/>
                </a:lnTo>
                <a:lnTo>
                  <a:pt x="2342908" y="270695"/>
                </a:lnTo>
                <a:lnTo>
                  <a:pt x="2308397" y="213303"/>
                </a:lnTo>
                <a:lnTo>
                  <a:pt x="2260461" y="169243"/>
                </a:lnTo>
                <a:lnTo>
                  <a:pt x="2202502" y="138042"/>
                </a:lnTo>
                <a:lnTo>
                  <a:pt x="2137262" y="119589"/>
                </a:lnTo>
                <a:lnTo>
                  <a:pt x="2067485" y="113333"/>
                </a:lnTo>
                <a:lnTo>
                  <a:pt x="2391731" y="113333"/>
                </a:lnTo>
                <a:lnTo>
                  <a:pt x="2426647" y="150018"/>
                </a:lnTo>
                <a:lnTo>
                  <a:pt x="2454943" y="190505"/>
                </a:lnTo>
                <a:lnTo>
                  <a:pt x="2476680" y="235932"/>
                </a:lnTo>
                <a:lnTo>
                  <a:pt x="2491869" y="286276"/>
                </a:lnTo>
                <a:lnTo>
                  <a:pt x="2500522" y="341513"/>
                </a:lnTo>
                <a:close/>
              </a:path>
              <a:path w="2505075" h="1066164">
                <a:moveTo>
                  <a:pt x="2392427" y="950791"/>
                </a:moveTo>
                <a:lnTo>
                  <a:pt x="2067485" y="950791"/>
                </a:lnTo>
                <a:lnTo>
                  <a:pt x="2127926" y="946961"/>
                </a:lnTo>
                <a:lnTo>
                  <a:pt x="2182363" y="935284"/>
                </a:lnTo>
                <a:lnTo>
                  <a:pt x="2230796" y="915760"/>
                </a:lnTo>
                <a:lnTo>
                  <a:pt x="2273225" y="888388"/>
                </a:lnTo>
                <a:lnTo>
                  <a:pt x="2308492" y="853330"/>
                </a:lnTo>
                <a:lnTo>
                  <a:pt x="2335438" y="810542"/>
                </a:lnTo>
                <a:lnTo>
                  <a:pt x="2354065" y="760001"/>
                </a:lnTo>
                <a:lnTo>
                  <a:pt x="2364371" y="701684"/>
                </a:lnTo>
                <a:lnTo>
                  <a:pt x="2505061" y="701684"/>
                </a:lnTo>
                <a:lnTo>
                  <a:pt x="2496033" y="760001"/>
                </a:lnTo>
                <a:lnTo>
                  <a:pt x="2495960" y="760474"/>
                </a:lnTo>
                <a:lnTo>
                  <a:pt x="2480950" y="813946"/>
                </a:lnTo>
                <a:lnTo>
                  <a:pt x="2460031" y="862123"/>
                </a:lnTo>
                <a:lnTo>
                  <a:pt x="2433203" y="905029"/>
                </a:lnTo>
                <a:lnTo>
                  <a:pt x="2401318" y="942778"/>
                </a:lnTo>
                <a:lnTo>
                  <a:pt x="2392427" y="9507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5387" y="3863807"/>
            <a:ext cx="7773744" cy="46741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92123" y="682751"/>
          <a:ext cx="5673086" cy="8058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6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6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46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6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7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2105">
                <a:tc gridSpan="9"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000" b="1" spc="-130" dirty="0">
                          <a:latin typeface="Trebuchet MS"/>
                          <a:cs typeface="Trebuchet MS"/>
                        </a:rPr>
                        <a:t>RJ</a:t>
                      </a:r>
                      <a:r>
                        <a:rPr sz="10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5" dirty="0">
                          <a:latin typeface="Trebuchet MS"/>
                          <a:cs typeface="Trebuchet MS"/>
                        </a:rPr>
                        <a:t>:</a:t>
                      </a:r>
                      <a:r>
                        <a:rPr sz="100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50" dirty="0">
                          <a:latin typeface="Trebuchet MS"/>
                          <a:cs typeface="Trebuchet MS"/>
                        </a:rPr>
                        <a:t>District</a:t>
                      </a:r>
                      <a:r>
                        <a:rPr sz="1000" b="1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40" dirty="0">
                          <a:latin typeface="Trebuchet MS"/>
                          <a:cs typeface="Trebuchet MS"/>
                        </a:rPr>
                        <a:t>Wise</a:t>
                      </a:r>
                      <a:r>
                        <a:rPr sz="10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65" dirty="0">
                          <a:latin typeface="Trebuchet MS"/>
                          <a:cs typeface="Trebuchet MS"/>
                        </a:rPr>
                        <a:t>On-boarding</a:t>
                      </a:r>
                      <a:r>
                        <a:rPr sz="1000" b="1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50" dirty="0">
                          <a:latin typeface="Trebuchet MS"/>
                          <a:cs typeface="Trebuchet MS"/>
                        </a:rPr>
                        <a:t>Status,</a:t>
                      </a:r>
                      <a:r>
                        <a:rPr sz="1000" b="1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40" dirty="0">
                          <a:latin typeface="Trebuchet MS"/>
                          <a:cs typeface="Trebuchet MS"/>
                        </a:rPr>
                        <a:t>since</a:t>
                      </a:r>
                      <a:r>
                        <a:rPr sz="100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85" dirty="0">
                          <a:latin typeface="Trebuchet MS"/>
                          <a:cs typeface="Trebuchet MS"/>
                        </a:rPr>
                        <a:t>8th</a:t>
                      </a:r>
                      <a:r>
                        <a:rPr sz="1000" b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65" dirty="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1000" b="1" spc="-85" dirty="0">
                          <a:latin typeface="Trebuchet MS"/>
                          <a:cs typeface="Trebuchet MS"/>
                        </a:rPr>
                        <a:t>15th</a:t>
                      </a:r>
                      <a:r>
                        <a:rPr sz="100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60" dirty="0">
                          <a:latin typeface="Trebuchet MS"/>
                          <a:cs typeface="Trebuchet MS"/>
                        </a:rPr>
                        <a:t>Sept</a:t>
                      </a:r>
                      <a:r>
                        <a:rPr sz="1000" b="1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20" dirty="0">
                          <a:latin typeface="Trebuchet MS"/>
                          <a:cs typeface="Trebuchet MS"/>
                        </a:rPr>
                        <a:t>2026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</a:pPr>
                      <a:r>
                        <a:rPr sz="800" b="1" spc="-25" dirty="0">
                          <a:latin typeface="Trebuchet MS"/>
                          <a:cs typeface="Trebuchet MS"/>
                        </a:rPr>
                        <a:t>Sl.</a:t>
                      </a:r>
                      <a:r>
                        <a:rPr sz="800" b="1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25" dirty="0">
                          <a:latin typeface="Trebuchet MS"/>
                          <a:cs typeface="Trebuchet MS"/>
                        </a:rPr>
                        <a:t>No.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Trebuchet MS"/>
                          <a:cs typeface="Trebuchet MS"/>
                        </a:rPr>
                        <a:t>District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0005" marR="29209" indent="5715">
                        <a:lnSpc>
                          <a:spcPct val="121300"/>
                        </a:lnSpc>
                      </a:pPr>
                      <a:r>
                        <a:rPr sz="800" b="1" spc="-20" dirty="0">
                          <a:latin typeface="Trebuchet MS"/>
                          <a:cs typeface="Trebuchet MS"/>
                        </a:rPr>
                        <a:t>Estimated </a:t>
                      </a:r>
                      <a:r>
                        <a:rPr sz="800" b="1" spc="-35" dirty="0">
                          <a:latin typeface="Trebuchet MS"/>
                          <a:cs typeface="Trebuchet MS"/>
                        </a:rPr>
                        <a:t>no</a:t>
                      </a:r>
                      <a:r>
                        <a:rPr sz="800" b="1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45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800" b="1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20" dirty="0">
                          <a:latin typeface="Trebuchet MS"/>
                          <a:cs typeface="Trebuchet MS"/>
                        </a:rPr>
                        <a:t>ELCs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3515" marR="49530" indent="-125095">
                        <a:lnSpc>
                          <a:spcPct val="121300"/>
                        </a:lnSpc>
                      </a:pPr>
                      <a:r>
                        <a:rPr sz="800" b="1" spc="-45" dirty="0">
                          <a:latin typeface="Trebuchet MS"/>
                          <a:cs typeface="Trebuchet MS"/>
                        </a:rPr>
                        <a:t>Approved</a:t>
                      </a:r>
                      <a:r>
                        <a:rPr sz="800" b="1" spc="-25" dirty="0">
                          <a:latin typeface="Trebuchet MS"/>
                          <a:cs typeface="Trebuchet MS"/>
                        </a:rPr>
                        <a:t> ELC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6995" marR="76200" indent="51435">
                        <a:lnSpc>
                          <a:spcPct val="121200"/>
                        </a:lnSpc>
                      </a:pPr>
                      <a:r>
                        <a:rPr sz="800" b="1" spc="-40" dirty="0">
                          <a:latin typeface="Trebuchet MS"/>
                          <a:cs typeface="Trebuchet MS"/>
                        </a:rPr>
                        <a:t>No.</a:t>
                      </a:r>
                      <a:r>
                        <a:rPr sz="800" b="1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2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800" b="1" spc="-30" dirty="0">
                          <a:latin typeface="Trebuchet MS"/>
                          <a:cs typeface="Trebuchet MS"/>
                        </a:rPr>
                        <a:t>Pending </a:t>
                      </a:r>
                      <a:r>
                        <a:rPr sz="800" b="1" spc="-35" dirty="0">
                          <a:latin typeface="Trebuchet MS"/>
                          <a:cs typeface="Trebuchet MS"/>
                        </a:rPr>
                        <a:t>Request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2720" marR="26034" indent="-135890">
                        <a:lnSpc>
                          <a:spcPct val="121300"/>
                        </a:lnSpc>
                      </a:pPr>
                      <a:r>
                        <a:rPr sz="800" b="1" spc="-35" dirty="0">
                          <a:latin typeface="Trebuchet MS"/>
                          <a:cs typeface="Trebuchet MS"/>
                        </a:rPr>
                        <a:t>Pending</a:t>
                      </a:r>
                      <a:r>
                        <a:rPr sz="800" b="1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35" dirty="0">
                          <a:latin typeface="Trebuchet MS"/>
                          <a:cs typeface="Trebuchet MS"/>
                        </a:rPr>
                        <a:t>at </a:t>
                      </a:r>
                      <a:r>
                        <a:rPr sz="800" b="1" spc="-25" dirty="0">
                          <a:latin typeface="Trebuchet MS"/>
                          <a:cs typeface="Trebuchet MS"/>
                        </a:rPr>
                        <a:t>DEO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5895" marR="26034" indent="-139065">
                        <a:lnSpc>
                          <a:spcPct val="121300"/>
                        </a:lnSpc>
                      </a:pPr>
                      <a:r>
                        <a:rPr sz="800" b="1" spc="-35" dirty="0">
                          <a:latin typeface="Trebuchet MS"/>
                          <a:cs typeface="Trebuchet MS"/>
                        </a:rPr>
                        <a:t>Pending</a:t>
                      </a:r>
                      <a:r>
                        <a:rPr sz="800" b="1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35" dirty="0">
                          <a:latin typeface="Trebuchet MS"/>
                          <a:cs typeface="Trebuchet MS"/>
                        </a:rPr>
                        <a:t>at </a:t>
                      </a:r>
                      <a:r>
                        <a:rPr sz="800" b="1" spc="-25" dirty="0">
                          <a:latin typeface="Trebuchet MS"/>
                          <a:cs typeface="Trebuchet MS"/>
                        </a:rPr>
                        <a:t>ERO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Trebuchet MS"/>
                          <a:cs typeface="Trebuchet MS"/>
                        </a:rPr>
                        <a:t>TotalELCs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" marR="17780">
                        <a:lnSpc>
                          <a:spcPct val="121300"/>
                        </a:lnSpc>
                      </a:pPr>
                      <a:r>
                        <a:rPr sz="800" b="1" spc="-45" dirty="0">
                          <a:latin typeface="Trebuchet MS"/>
                          <a:cs typeface="Trebuchet MS"/>
                        </a:rPr>
                        <a:t>Achievement</a:t>
                      </a:r>
                      <a:r>
                        <a:rPr sz="8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75" dirty="0">
                          <a:latin typeface="Trebuchet MS"/>
                          <a:cs typeface="Trebuchet MS"/>
                        </a:rPr>
                        <a:t>%</a:t>
                      </a:r>
                      <a:r>
                        <a:rPr sz="800" b="1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25" dirty="0">
                          <a:latin typeface="Trebuchet MS"/>
                          <a:cs typeface="Trebuchet MS"/>
                        </a:rPr>
                        <a:t>as </a:t>
                      </a:r>
                      <a:r>
                        <a:rPr sz="800" b="1" spc="-35" dirty="0">
                          <a:latin typeface="Trebuchet MS"/>
                          <a:cs typeface="Trebuchet MS"/>
                        </a:rPr>
                        <a:t>on</a:t>
                      </a:r>
                      <a:r>
                        <a:rPr sz="800" b="1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60" dirty="0">
                          <a:latin typeface="Trebuchet MS"/>
                          <a:cs typeface="Trebuchet MS"/>
                        </a:rPr>
                        <a:t>14th</a:t>
                      </a:r>
                      <a:r>
                        <a:rPr sz="800" b="1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latin typeface="Trebuchet MS"/>
                          <a:cs typeface="Trebuchet MS"/>
                        </a:rPr>
                        <a:t>Sept</a:t>
                      </a:r>
                      <a:r>
                        <a:rPr sz="800" b="1" spc="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60" dirty="0">
                          <a:latin typeface="Trebuchet MS"/>
                          <a:cs typeface="Trebuchet MS"/>
                        </a:rPr>
                        <a:t>2026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Bharatpur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962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343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483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884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91.89%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Pali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828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373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366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760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91.79%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Ajmer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1056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918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616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302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923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87.41%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Tonk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805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440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258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138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698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86.71%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Dholpur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669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385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172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169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83.26%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Karauli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839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645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456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645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76.88%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Chittorgarh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739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524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74.97%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Nagaur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1002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401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173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228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688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68.66%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PHALODI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481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298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306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63.62%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Pratapgarh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409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213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251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61.37%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Sirohi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436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257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60.55%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Sawaimadhopur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841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464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374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464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55.17%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SALUMBER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55.02%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Deeg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538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239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294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54.65%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Alwar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1242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447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216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198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663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53.38%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Churu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1433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606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754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52.62%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Banswara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801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408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50.94%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Dausa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1120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511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49.29%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Bikaner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1351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339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313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665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49.22%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Rajsamand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610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208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104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104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279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45.74%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Bundi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240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169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240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42.93%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Hanumangarh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1187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203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303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118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506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42.63%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Dungarpur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681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133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129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38.47%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Udaipur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1179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437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365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437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37.07%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Jodhpur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1808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297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290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32.47%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Bhilwara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992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241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310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31.25%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Kota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1014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218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293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28.90%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Jhalawar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578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108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163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28.20%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Beawar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540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27.59%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Jaisalmer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418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111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26.56%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Jalore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934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200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243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26.02%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Jhunjhunu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1608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157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25.93%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5" dirty="0">
                          <a:latin typeface="Trebuchet MS"/>
                          <a:cs typeface="Trebuchet MS"/>
                        </a:rPr>
                        <a:t>Kotputli-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Behror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957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234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149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234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24.45%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45" dirty="0">
                          <a:latin typeface="Trebuchet MS"/>
                          <a:cs typeface="Trebuchet MS"/>
                        </a:rPr>
                        <a:t>Didwana-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Kuchaman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1102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151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116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267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24.23%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Sikar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2073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408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135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273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417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20.12%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BALOTARA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621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113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52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121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19.48%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Barmer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956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107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18.93%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Ganganagar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1203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184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18.29%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5" dirty="0">
                          <a:latin typeface="Trebuchet MS"/>
                          <a:cs typeface="Trebuchet MS"/>
                        </a:rPr>
                        <a:t>Khairthal-</a:t>
                      </a:r>
                      <a:r>
                        <a:rPr sz="900" spc="-10" dirty="0">
                          <a:latin typeface="Trebuchet MS"/>
                          <a:cs typeface="Trebuchet MS"/>
                        </a:rPr>
                        <a:t>Tijara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630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93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14.76%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22479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5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Baran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634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71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16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13.72%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R="1955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21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Jaipur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0" dirty="0">
                          <a:latin typeface="Trebuchet MS"/>
                          <a:cs typeface="Trebuchet MS"/>
                        </a:rPr>
                        <a:t>4426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0" dirty="0"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397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80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317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25" dirty="0">
                          <a:latin typeface="Trebuchet MS"/>
                          <a:cs typeface="Trebuchet MS"/>
                        </a:rPr>
                        <a:t>398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rebuchet MS"/>
                          <a:cs typeface="Trebuchet MS"/>
                        </a:rPr>
                        <a:t>8.99%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0A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10" dirty="0">
                          <a:latin typeface="Trebuchet MS"/>
                          <a:cs typeface="Trebuchet MS"/>
                        </a:rPr>
                        <a:t>Total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10" dirty="0">
                          <a:latin typeface="Trebuchet MS"/>
                          <a:cs typeface="Trebuchet MS"/>
                        </a:rPr>
                        <a:t>40531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20" dirty="0">
                          <a:latin typeface="Trebuchet MS"/>
                          <a:cs typeface="Trebuchet MS"/>
                        </a:rPr>
                        <a:t>5G51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10" dirty="0">
                          <a:latin typeface="Trebuchet MS"/>
                          <a:cs typeface="Trebuchet MS"/>
                        </a:rPr>
                        <a:t>10542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20" dirty="0">
                          <a:latin typeface="Trebuchet MS"/>
                          <a:cs typeface="Trebuchet MS"/>
                        </a:rPr>
                        <a:t>4263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20" dirty="0">
                          <a:latin typeface="Trebuchet MS"/>
                          <a:cs typeface="Trebuchet MS"/>
                        </a:rPr>
                        <a:t>627G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10" dirty="0">
                          <a:latin typeface="Trebuchet MS"/>
                          <a:cs typeface="Trebuchet MS"/>
                        </a:rPr>
                        <a:t>164G3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b="1" spc="-10" dirty="0">
                          <a:latin typeface="Trebuchet MS"/>
                          <a:cs typeface="Trebuchet MS"/>
                        </a:rPr>
                        <a:t>40.6G%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3"/>
            <a:ext cx="13716000" cy="61414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754"/>
            <a:ext cx="13716000" cy="6141720"/>
            <a:chOff x="0" y="2072754"/>
            <a:chExt cx="13716000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754"/>
              <a:ext cx="13716000" cy="6141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805" y="3011036"/>
              <a:ext cx="426492" cy="4037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3536" y="3045156"/>
              <a:ext cx="978089" cy="11941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961586" y="3174936"/>
            <a:ext cx="157670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50" dirty="0">
                <a:solidFill>
                  <a:srgbClr val="1F1F1F"/>
                </a:solidFill>
                <a:latin typeface="Calibri"/>
                <a:cs typeface="Calibri"/>
              </a:rPr>
              <a:t>élection</a:t>
            </a:r>
            <a:r>
              <a:rPr sz="1100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32323"/>
                </a:solidFill>
                <a:latin typeface="Calibri"/>
                <a:cs typeface="Calibri"/>
              </a:rPr>
              <a:t>Commission</a:t>
            </a:r>
            <a:r>
              <a:rPr sz="1100" spc="80" dirty="0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sz="1100" spc="-45" dirty="0">
                <a:solidFill>
                  <a:srgbClr val="2D2D2D"/>
                </a:solidFill>
                <a:latin typeface="Calibri"/>
                <a:cs typeface="Calibri"/>
              </a:rPr>
              <a:t>of</a:t>
            </a:r>
            <a:r>
              <a:rPr sz="1100" spc="-5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62626"/>
                </a:solidFill>
                <a:latin typeface="Calibri"/>
                <a:cs typeface="Calibri"/>
              </a:rPr>
              <a:t>India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7427" y="3057413"/>
            <a:ext cx="69532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solidFill>
                  <a:srgbClr val="4D44AA"/>
                </a:solidFill>
                <a:latin typeface="Calibri"/>
                <a:cs typeface="Calibri"/>
              </a:rPr>
              <a:t>ECINET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7088" y="2982857"/>
            <a:ext cx="1237615" cy="40513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ct val="72100"/>
              </a:lnSpc>
              <a:spcBef>
                <a:spcPts val="575"/>
              </a:spcBef>
            </a:pPr>
            <a:r>
              <a:rPr sz="1450" b="1" spc="-10" dirty="0">
                <a:solidFill>
                  <a:srgbClr val="161616"/>
                </a:solidFill>
                <a:latin typeface="Calibri"/>
                <a:cs typeface="Calibri"/>
              </a:rPr>
              <a:t>ELECTORAL </a:t>
            </a:r>
            <a:r>
              <a:rPr sz="1450" b="1" dirty="0">
                <a:solidFill>
                  <a:srgbClr val="1D1D1D"/>
                </a:solidFill>
                <a:latin typeface="Calibri"/>
                <a:cs typeface="Calibri"/>
              </a:rPr>
              <a:t>LITERACY</a:t>
            </a:r>
            <a:r>
              <a:rPr sz="1450" b="1" spc="240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1450" b="1" spc="-20" dirty="0">
                <a:solidFill>
                  <a:srgbClr val="242424"/>
                </a:solidFill>
                <a:latin typeface="Calibri"/>
                <a:cs typeface="Calibri"/>
              </a:rPr>
              <a:t>CLUB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1383" y="3647260"/>
            <a:ext cx="8674100" cy="117094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35"/>
              </a:spcBef>
            </a:pPr>
            <a:r>
              <a:rPr sz="900" dirty="0">
                <a:solidFill>
                  <a:srgbClr val="3F3F3F"/>
                </a:solidFill>
                <a:latin typeface="Calibri"/>
                <a:cs typeface="Calibri"/>
              </a:rPr>
              <a:t>Are</a:t>
            </a:r>
            <a:r>
              <a:rPr sz="900" spc="10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13131"/>
                </a:solidFill>
                <a:latin typeface="Calibri"/>
                <a:cs typeface="Calibri"/>
              </a:rPr>
              <a:t>you</a:t>
            </a:r>
            <a:r>
              <a:rPr sz="900" spc="14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a</a:t>
            </a:r>
            <a:r>
              <a:rPr sz="900" spc="8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62626"/>
                </a:solidFill>
                <a:latin typeface="Calibri"/>
                <a:cs typeface="Calibri"/>
              </a:rPr>
              <a:t>registered</a:t>
            </a:r>
            <a:r>
              <a:rPr sz="900" spc="10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25252"/>
                </a:solidFill>
                <a:latin typeface="Calibri"/>
                <a:cs typeface="Calibri"/>
              </a:rPr>
              <a:t>ELC</a:t>
            </a:r>
            <a:r>
              <a:rPr sz="900" spc="17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E6E6E"/>
                </a:solidFill>
                <a:latin typeface="Calibri"/>
                <a:cs typeface="Calibri"/>
              </a:rPr>
              <a:t>?</a:t>
            </a:r>
            <a:r>
              <a:rPr sz="900" spc="114" dirty="0">
                <a:solidFill>
                  <a:srgbClr val="6E6E6E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B3B3B"/>
                </a:solidFill>
                <a:latin typeface="Calibri"/>
                <a:cs typeface="Calibri"/>
              </a:rPr>
              <a:t>Click</a:t>
            </a:r>
            <a:r>
              <a:rPr sz="900" spc="19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43434"/>
                </a:solidFill>
                <a:latin typeface="Calibri"/>
                <a:cs typeface="Calibri"/>
              </a:rPr>
              <a:t>here</a:t>
            </a:r>
            <a:r>
              <a:rPr sz="900" spc="16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B2B2B"/>
                </a:solidFill>
                <a:latin typeface="Calibri"/>
                <a:cs typeface="Calibri"/>
              </a:rPr>
              <a:t>to</a:t>
            </a:r>
            <a:r>
              <a:rPr sz="900" spc="80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login</a:t>
            </a:r>
            <a:r>
              <a:rPr sz="900" spc="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1C1C1C"/>
                </a:solidFill>
                <a:latin typeface="Calibri"/>
                <a:cs typeface="Calibri"/>
              </a:rPr>
              <a:t>-3'</a:t>
            </a:r>
            <a:endParaRPr sz="900">
              <a:latin typeface="Calibri"/>
              <a:cs typeface="Calibri"/>
            </a:endParaRPr>
          </a:p>
          <a:p>
            <a:pPr marR="1651635" algn="ctr">
              <a:lnSpc>
                <a:spcPct val="100000"/>
              </a:lnSpc>
              <a:spcBef>
                <a:spcPts val="509"/>
              </a:spcBef>
            </a:pP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Introducing</a:t>
            </a:r>
            <a:r>
              <a:rPr sz="1950" b="1" spc="4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ELC</a:t>
            </a:r>
            <a:r>
              <a:rPr sz="1950" b="1" spc="254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spc="-25" dirty="0">
                <a:solidFill>
                  <a:srgbClr val="1A1A1A"/>
                </a:solidFill>
                <a:latin typeface="Calibri"/>
                <a:cs typeface="Calibri"/>
              </a:rPr>
              <a:t>2.0</a:t>
            </a:r>
            <a:endParaRPr sz="1950">
              <a:latin typeface="Calibri"/>
              <a:cs typeface="Calibri"/>
            </a:endParaRPr>
          </a:p>
          <a:p>
            <a:pPr marL="12065" marR="1665605" algn="ctr">
              <a:lnSpc>
                <a:spcPct val="105000"/>
              </a:lnSpc>
              <a:spcBef>
                <a:spcPts val="315"/>
              </a:spcBef>
            </a:pPr>
            <a:r>
              <a:rPr sz="900" spc="-50" dirty="0">
                <a:solidFill>
                  <a:srgbClr val="505050"/>
                </a:solidFill>
                <a:latin typeface="Calibri"/>
                <a:cs typeface="Calibri"/>
              </a:rPr>
              <a:t>Over</a:t>
            </a:r>
            <a:r>
              <a:rPr sz="900" spc="-1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00" spc="-1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83838"/>
                </a:solidFill>
                <a:latin typeface="Calibri"/>
                <a:cs typeface="Calibri"/>
              </a:rPr>
              <a:t>years,</a:t>
            </a:r>
            <a:r>
              <a:rPr sz="90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25252"/>
                </a:solidFill>
                <a:latin typeface="Calibri"/>
                <a:cs typeface="Calibri"/>
              </a:rPr>
              <a:t>educational</a:t>
            </a:r>
            <a:r>
              <a:rPr sz="900" spc="4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institutions</a:t>
            </a:r>
            <a:r>
              <a:rPr sz="900" spc="2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14141"/>
                </a:solidFill>
                <a:latin typeface="Calibri"/>
                <a:cs typeface="Calibri"/>
              </a:rPr>
              <a:t>have</a:t>
            </a:r>
            <a:r>
              <a:rPr sz="900" spc="-6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43434"/>
                </a:solidFill>
                <a:latin typeface="Calibri"/>
                <a:cs typeface="Calibri"/>
              </a:rPr>
              <a:t>pÏayed</a:t>
            </a:r>
            <a:r>
              <a:rPr sz="900" spc="5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7E8995"/>
                </a:solidFill>
                <a:latin typeface="Calibri"/>
                <a:cs typeface="Calibri"/>
              </a:rPr>
              <a:t>a</a:t>
            </a:r>
            <a:r>
              <a:rPr sz="900" spc="-15" dirty="0">
                <a:solidFill>
                  <a:srgbClr val="7E8995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B4B4B"/>
                </a:solidFill>
                <a:latin typeface="Calibri"/>
                <a:cs typeface="Calibri"/>
              </a:rPr>
              <a:t>vital</a:t>
            </a:r>
            <a:r>
              <a:rPr sz="900" spc="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44444"/>
                </a:solidFill>
                <a:latin typeface="Calibri"/>
                <a:cs typeface="Calibri"/>
              </a:rPr>
              <a:t>role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D4D4D"/>
                </a:solidFill>
                <a:latin typeface="Calibri"/>
                <a:cs typeface="Calibri"/>
              </a:rPr>
              <a:t>in</a:t>
            </a:r>
            <a:r>
              <a:rPr sz="9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12121"/>
                </a:solidFill>
                <a:latin typeface="Calibri"/>
                <a:cs typeface="Calibri"/>
              </a:rPr>
              <a:t>fostering</a:t>
            </a:r>
            <a:r>
              <a:rPr sz="900" spc="3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212121"/>
                </a:solidFill>
                <a:latin typeface="Calibri"/>
                <a:cs typeface="Calibri"/>
              </a:rPr>
              <a:t>r}emocratic</a:t>
            </a:r>
            <a:r>
              <a:rPr sz="90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B5B5B"/>
                </a:solidFill>
                <a:latin typeface="Calibri"/>
                <a:cs typeface="Calibri"/>
              </a:rPr>
              <a:t>values.</a:t>
            </a:r>
            <a:r>
              <a:rPr sz="900" spc="5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D4D4D"/>
                </a:solidFill>
                <a:latin typeface="Calibri"/>
                <a:cs typeface="Calibri"/>
              </a:rPr>
              <a:t>Building</a:t>
            </a:r>
            <a:r>
              <a:rPr sz="900" spc="6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4D4D4D"/>
                </a:solidFill>
                <a:latin typeface="Calibri"/>
                <a:cs typeface="Calibri"/>
              </a:rPr>
              <a:t>on</a:t>
            </a:r>
            <a:r>
              <a:rPr sz="900" spc="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D5D5D"/>
                </a:solidFill>
                <a:latin typeface="Calibri"/>
                <a:cs typeface="Calibri"/>
              </a:rPr>
              <a:t>this</a:t>
            </a:r>
            <a:r>
              <a:rPr sz="900" spc="-5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B5B5B"/>
                </a:solidFill>
                <a:latin typeface="Calibri"/>
                <a:cs typeface="Calibri"/>
              </a:rPr>
              <a:t>leqacy,</a:t>
            </a:r>
            <a:r>
              <a:rPr sz="900" spc="35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Electoral</a:t>
            </a:r>
            <a:r>
              <a:rPr sz="900" spc="4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Literacy</a:t>
            </a:r>
            <a:r>
              <a:rPr sz="900" spc="1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14141"/>
                </a:solidFill>
                <a:latin typeface="Calibri"/>
                <a:cs typeface="Calibri"/>
              </a:rPr>
              <a:t>Club</a:t>
            </a:r>
            <a:r>
              <a:rPr sz="900" spc="-4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626262"/>
                </a:solidFill>
                <a:latin typeface="Calibri"/>
                <a:cs typeface="Calibri"/>
              </a:rPr>
              <a:t>2.0</a:t>
            </a:r>
            <a:r>
              <a:rPr sz="900" spc="5" dirty="0">
                <a:solidFill>
                  <a:srgbClr val="62626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(ELC</a:t>
            </a:r>
            <a:r>
              <a:rPr sz="9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F4F4F"/>
                </a:solidFill>
                <a:latin typeface="Calibri"/>
                <a:cs typeface="Calibri"/>
              </a:rPr>
              <a:t>2.0)</a:t>
            </a:r>
            <a:r>
              <a:rPr sz="900" spc="-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94949"/>
                </a:solidFill>
                <a:latin typeface="Calibri"/>
                <a:cs typeface="Calibri"/>
              </a:rPr>
              <a:t>reimaqines</a:t>
            </a:r>
            <a:r>
              <a:rPr sz="900" spc="500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44444"/>
                </a:solidFill>
                <a:latin typeface="Calibri"/>
                <a:cs typeface="Calibri"/>
              </a:rPr>
              <a:t>ELCs</a:t>
            </a:r>
            <a:r>
              <a:rPr sz="900" spc="-3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4F4F4F"/>
                </a:solidFill>
                <a:latin typeface="Calibri"/>
                <a:cs typeface="Calibri"/>
              </a:rPr>
              <a:t>as</a:t>
            </a:r>
            <a:r>
              <a:rPr sz="900" spc="-4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43434"/>
                </a:solidFill>
                <a:latin typeface="Calibri"/>
                <a:cs typeface="Calibri"/>
              </a:rPr>
              <a:t>a</a:t>
            </a:r>
            <a:r>
              <a:rPr sz="900" spc="-7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D3D3D"/>
                </a:solidFill>
                <a:latin typeface="Calibri"/>
                <a:cs typeface="Calibri"/>
              </a:rPr>
              <a:t>more</a:t>
            </a:r>
            <a:r>
              <a:rPr sz="900" spc="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A2A2A"/>
                </a:solidFill>
                <a:latin typeface="Calibri"/>
                <a:cs typeface="Calibri"/>
              </a:rPr>
              <a:t>structured</a:t>
            </a:r>
            <a:r>
              <a:rPr sz="900" spc="2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43434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2B2B2B"/>
                </a:solidFill>
                <a:latin typeface="Calibri"/>
                <a:cs typeface="Calibri"/>
              </a:rPr>
              <a:t>digitally</a:t>
            </a:r>
            <a:r>
              <a:rPr sz="900" spc="70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63636"/>
                </a:solidFill>
                <a:latin typeface="Calibri"/>
                <a:cs typeface="Calibri"/>
              </a:rPr>
              <a:t>enabîed</a:t>
            </a:r>
            <a:r>
              <a:rPr sz="900" spc="1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youth</a:t>
            </a:r>
            <a:r>
              <a:rPr sz="900" spc="-5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14141"/>
                </a:solidFill>
                <a:latin typeface="Calibri"/>
                <a:cs typeface="Calibri"/>
              </a:rPr>
              <a:t>network.</a:t>
            </a:r>
            <a:r>
              <a:rPr sz="900" spc="2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B3B3B"/>
                </a:solidFill>
                <a:latin typeface="Calibri"/>
                <a:cs typeface="Calibri"/>
              </a:rPr>
              <a:t>driven</a:t>
            </a:r>
            <a:r>
              <a:rPr sz="900" spc="1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65E6B"/>
                </a:solidFill>
                <a:latin typeface="Calibri"/>
                <a:cs typeface="Calibri"/>
              </a:rPr>
              <a:t>by</a:t>
            </a:r>
            <a:r>
              <a:rPr sz="900" spc="5" dirty="0">
                <a:solidFill>
                  <a:srgbClr val="565E6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Calibri"/>
                <a:cs typeface="Calibri"/>
              </a:rPr>
              <a:t>institutianal</a:t>
            </a:r>
            <a:r>
              <a:rPr sz="900" spc="75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525252"/>
                </a:solidFill>
                <a:latin typeface="Calibri"/>
                <a:cs typeface="Calibri"/>
              </a:rPr>
              <a:t>ownership,</a:t>
            </a:r>
            <a:r>
              <a:rPr sz="900" spc="3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33333"/>
                </a:solidFill>
                <a:latin typeface="Calibri"/>
                <a:cs typeface="Calibri"/>
              </a:rPr>
              <a:t>student</a:t>
            </a:r>
            <a:r>
              <a:rPr sz="900" spc="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leadership,</a:t>
            </a:r>
            <a:r>
              <a:rPr sz="900" spc="8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Calibri"/>
                <a:cs typeface="Calibri"/>
              </a:rPr>
              <a:t>and</a:t>
            </a:r>
            <a:r>
              <a:rPr sz="900" spc="35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83838"/>
                </a:solidFill>
                <a:latin typeface="Calibri"/>
                <a:cs typeface="Calibri"/>
              </a:rPr>
              <a:t>contînuous</a:t>
            </a:r>
            <a:r>
              <a:rPr sz="900" spc="5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33333"/>
                </a:solidFill>
                <a:latin typeface="Calibri"/>
                <a:cs typeface="Calibri"/>
              </a:rPr>
              <a:t>leaming.</a:t>
            </a:r>
            <a:r>
              <a:rPr sz="9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3F3F3F"/>
                </a:solidFill>
                <a:latin typeface="Calibri"/>
                <a:cs typeface="Calibri"/>
              </a:rPr>
              <a:t>Through</a:t>
            </a:r>
            <a:r>
              <a:rPr sz="900" spc="50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D3D3D"/>
                </a:solidFill>
                <a:latin typeface="Calibri"/>
                <a:cs typeface="Calibri"/>
              </a:rPr>
              <a:t>engaging</a:t>
            </a:r>
            <a:r>
              <a:rPr sz="900" spc="3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707B85"/>
                </a:solidFill>
                <a:latin typeface="Calibri"/>
                <a:cs typeface="Calibri"/>
              </a:rPr>
              <a:t>ELC</a:t>
            </a:r>
            <a:r>
              <a:rPr sz="900" spc="25" dirty="0">
                <a:solidFill>
                  <a:srgbClr val="707B85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83838"/>
                </a:solidFill>
                <a:latin typeface="Calibri"/>
                <a:cs typeface="Calibri"/>
              </a:rPr>
              <a:t>activities</a:t>
            </a:r>
            <a:r>
              <a:rPr sz="900" spc="1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D4D4D"/>
                </a:solidFill>
                <a:latin typeface="Calibri"/>
                <a:cs typeface="Calibri"/>
              </a:rPr>
              <a:t>and</a:t>
            </a:r>
            <a:r>
              <a:rPr sz="900" spc="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43434"/>
                </a:solidFill>
                <a:latin typeface="Calibri"/>
                <a:cs typeface="Calibri"/>
              </a:rPr>
              <a:t>hands-on</a:t>
            </a:r>
            <a:r>
              <a:rPr sz="900" spc="-2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14141"/>
                </a:solidFill>
                <a:latin typeface="Calibri"/>
                <a:cs typeface="Calibri"/>
              </a:rPr>
              <a:t>demonstration</a:t>
            </a:r>
            <a:r>
              <a:rPr sz="900" spc="8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44444"/>
                </a:solidFill>
                <a:latin typeface="Calibri"/>
                <a:cs typeface="Calibri"/>
              </a:rPr>
              <a:t>sessions,</a:t>
            </a:r>
            <a:r>
              <a:rPr sz="900" spc="3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94949"/>
                </a:solidFill>
                <a:latin typeface="Calibri"/>
                <a:cs typeface="Calibri"/>
              </a:rPr>
              <a:t>ELC</a:t>
            </a:r>
            <a:r>
              <a:rPr sz="900" spc="-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757E89"/>
                </a:solidFill>
                <a:latin typeface="Calibri"/>
                <a:cs typeface="Calibri"/>
              </a:rPr>
              <a:t>2.0</a:t>
            </a:r>
            <a:r>
              <a:rPr sz="900" spc="25" dirty="0">
                <a:solidFill>
                  <a:srgbClr val="757E89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equips</a:t>
            </a:r>
            <a:r>
              <a:rPr sz="900" spc="2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F3F3F"/>
                </a:solidFill>
                <a:latin typeface="Calibri"/>
                <a:cs typeface="Calibri"/>
              </a:rPr>
              <a:t>younp</a:t>
            </a:r>
            <a:r>
              <a:rPr sz="900" spc="-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citizens</a:t>
            </a:r>
            <a:r>
              <a:rPr sz="9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60" dirty="0">
                <a:solidFill>
                  <a:srgbClr val="8E97A0"/>
                </a:solidFill>
                <a:latin typeface="Calibri"/>
                <a:cs typeface="Calibri"/>
              </a:rPr>
              <a:t>with</a:t>
            </a:r>
            <a:r>
              <a:rPr sz="900" spc="-5" dirty="0">
                <a:solidFill>
                  <a:srgbClr val="8E97A0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858E99"/>
                </a:solidFill>
                <a:latin typeface="Calibri"/>
                <a:cs typeface="Calibri"/>
              </a:rPr>
              <a:t>a</a:t>
            </a:r>
            <a:r>
              <a:rPr sz="900" spc="-35" dirty="0">
                <a:solidFill>
                  <a:srgbClr val="858E9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F3F3F"/>
                </a:solidFill>
                <a:latin typeface="Calibri"/>
                <a:cs typeface="Calibri"/>
              </a:rPr>
              <a:t>deeper</a:t>
            </a:r>
            <a:r>
              <a:rPr sz="900" spc="-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83838"/>
                </a:solidFill>
                <a:latin typeface="Calibri"/>
                <a:cs typeface="Calibri"/>
              </a:rPr>
              <a:t>understanding</a:t>
            </a:r>
            <a:r>
              <a:rPr sz="900" spc="12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6D6D6D"/>
                </a:solidFill>
                <a:latin typeface="Calibri"/>
                <a:cs typeface="Calibri"/>
              </a:rPr>
              <a:t>of</a:t>
            </a:r>
            <a:r>
              <a:rPr sz="900" dirty="0">
                <a:solidFill>
                  <a:srgbClr val="6D6D6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94949"/>
                </a:solidFill>
                <a:latin typeface="Calibri"/>
                <a:cs typeface="Calibri"/>
              </a:rPr>
              <a:t>democratic</a:t>
            </a:r>
            <a:r>
              <a:rPr sz="900" spc="4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eîectoral</a:t>
            </a:r>
            <a:r>
              <a:rPr sz="9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14141"/>
                </a:solidFill>
                <a:latin typeface="Calibri"/>
                <a:cs typeface="Calibri"/>
              </a:rPr>
              <a:t>promesses,</a:t>
            </a:r>
            <a:r>
              <a:rPr sz="900" spc="50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provides</a:t>
            </a:r>
            <a:r>
              <a:rPr sz="9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42424"/>
                </a:solidFill>
                <a:latin typeface="Calibri"/>
                <a:cs typeface="Calibri"/>
              </a:rPr>
              <a:t>first-hand</a:t>
            </a:r>
            <a:r>
              <a:rPr sz="900" spc="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exposure</a:t>
            </a:r>
            <a:r>
              <a:rPr sz="900" spc="8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707982"/>
                </a:solidFill>
                <a:latin typeface="Calibri"/>
                <a:cs typeface="Calibri"/>
              </a:rPr>
              <a:t>to</a:t>
            </a:r>
            <a:r>
              <a:rPr sz="900" spc="-20" dirty="0">
                <a:solidFill>
                  <a:srgbClr val="707982"/>
                </a:solidFill>
                <a:latin typeface="Calibri"/>
                <a:cs typeface="Calibri"/>
              </a:rPr>
              <a:t> </a:t>
            </a:r>
            <a:r>
              <a:rPr sz="900" spc="-70" dirty="0">
                <a:solidFill>
                  <a:srgbClr val="333333"/>
                </a:solidFill>
                <a:latin typeface="Calibri"/>
                <a:cs typeface="Calibri"/>
              </a:rPr>
              <a:t>the</a:t>
            </a:r>
            <a:r>
              <a:rPr sz="9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14141"/>
                </a:solidFill>
                <a:latin typeface="Calibri"/>
                <a:cs typeface="Calibri"/>
              </a:rPr>
              <a:t>conduct</a:t>
            </a:r>
            <a:r>
              <a:rPr sz="900" spc="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26262"/>
                </a:solidFill>
                <a:latin typeface="Calibri"/>
                <a:cs typeface="Calibri"/>
              </a:rPr>
              <a:t>of</a:t>
            </a:r>
            <a:r>
              <a:rPr sz="900" spc="10" dirty="0">
                <a:solidFill>
                  <a:srgbClr val="62626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14141"/>
                </a:solidFill>
                <a:latin typeface="Calibri"/>
                <a:cs typeface="Calibri"/>
              </a:rPr>
              <a:t>elections,</a:t>
            </a:r>
            <a:r>
              <a:rPr sz="900" spc="3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B3B3B"/>
                </a:solidFill>
                <a:latin typeface="Calibri"/>
                <a:cs typeface="Calibri"/>
              </a:rPr>
              <a:t>and</a:t>
            </a:r>
            <a:r>
              <a:rPr sz="900" spc="1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F4F4F"/>
                </a:solidFill>
                <a:latin typeface="Calibri"/>
                <a:cs typeface="Calibri"/>
              </a:rPr>
              <a:t>inspires</a:t>
            </a:r>
            <a:r>
              <a:rPr sz="900" spc="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D3D3D"/>
                </a:solidFill>
                <a:latin typeface="Calibri"/>
                <a:cs typeface="Calibri"/>
              </a:rPr>
              <a:t>informed,</a:t>
            </a:r>
            <a:r>
              <a:rPr sz="900" spc="-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94949"/>
                </a:solidFill>
                <a:latin typeface="Calibri"/>
                <a:cs typeface="Calibri"/>
              </a:rPr>
              <a:t>active</a:t>
            </a:r>
            <a:r>
              <a:rPr sz="900" spc="-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1D1D1D"/>
                </a:solidFill>
                <a:latin typeface="Calibri"/>
                <a:cs typeface="Calibri"/>
              </a:rPr>
              <a:t>participation</a:t>
            </a:r>
            <a:r>
              <a:rPr sz="900" spc="60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25252"/>
                </a:solidFill>
                <a:latin typeface="Calibri"/>
                <a:cs typeface="Calibri"/>
              </a:rPr>
              <a:t>in</a:t>
            </a:r>
            <a:r>
              <a:rPr sz="900" spc="-2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democracy.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1446" y="5793284"/>
            <a:ext cx="178752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dirty="0">
                <a:solidFill>
                  <a:srgbClr val="245DBA"/>
                </a:solidFill>
                <a:latin typeface="Calibri"/>
                <a:cs typeface="Calibri"/>
              </a:rPr>
              <a:t>Get</a:t>
            </a:r>
            <a:r>
              <a:rPr sz="1800" spc="10" dirty="0">
                <a:solidFill>
                  <a:srgbClr val="245DBA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A60A7"/>
                </a:solidFill>
                <a:latin typeface="Calibri"/>
                <a:cs typeface="Calibri"/>
              </a:rPr>
              <a:t>Started</a:t>
            </a:r>
            <a:r>
              <a:rPr sz="1800" spc="120" dirty="0">
                <a:solidFill>
                  <a:srgbClr val="3A60A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F62A7"/>
                </a:solidFill>
                <a:latin typeface="Calibri"/>
                <a:cs typeface="Calibri"/>
              </a:rPr>
              <a:t>Today!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1097" y="6425758"/>
            <a:ext cx="302831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17800"/>
              </a:lnSpc>
              <a:spcBef>
                <a:spcPts val="100"/>
              </a:spcBef>
            </a:pPr>
            <a:r>
              <a:rPr sz="950" dirty="0">
                <a:solidFill>
                  <a:srgbClr val="494949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B2B2B"/>
                </a:solidFill>
                <a:latin typeface="Calibri"/>
                <a:cs typeface="Calibri"/>
              </a:rPr>
              <a:t>the</a:t>
            </a:r>
            <a:r>
              <a:rPr sz="950" spc="45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950" spc="-10" dirty="0">
                <a:solidFill>
                  <a:srgbClr val="2A2A2A"/>
                </a:solidFill>
                <a:latin typeface="Calibri"/>
                <a:cs typeface="Calibri"/>
              </a:rPr>
              <a:t>movement.</a:t>
            </a:r>
            <a:r>
              <a:rPr sz="950" spc="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F4F4F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05050"/>
                </a:solidFill>
                <a:latin typeface="Calibri"/>
                <a:cs typeface="Calibri"/>
              </a:rPr>
              <a:t>the</a:t>
            </a:r>
            <a:r>
              <a:rPr sz="950" spc="-20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82828"/>
                </a:solidFill>
                <a:latin typeface="Calibri"/>
                <a:cs typeface="Calibri"/>
              </a:rPr>
              <a:t>club.</a:t>
            </a:r>
            <a:r>
              <a:rPr sz="950" spc="2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75757"/>
                </a:solidFill>
                <a:latin typeface="Calibri"/>
                <a:cs typeface="Calibri"/>
              </a:rPr>
              <a:t>Be</a:t>
            </a:r>
            <a:r>
              <a:rPr sz="950" spc="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25252"/>
                </a:solidFill>
                <a:latin typeface="Calibri"/>
                <a:cs typeface="Calibri"/>
              </a:rPr>
              <a:t>an</a:t>
            </a:r>
            <a:r>
              <a:rPr sz="950" spc="3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informed</a:t>
            </a:r>
            <a:r>
              <a:rPr sz="950" spc="9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D4D4D"/>
                </a:solidFill>
                <a:latin typeface="Calibri"/>
                <a:cs typeface="Calibri"/>
              </a:rPr>
              <a:t>and </a:t>
            </a:r>
            <a:r>
              <a:rPr sz="950" spc="-10" dirty="0">
                <a:solidFill>
                  <a:srgbClr val="3D3D3D"/>
                </a:solidFill>
                <a:latin typeface="Calibri"/>
                <a:cs typeface="Calibri"/>
              </a:rPr>
              <a:t>active </a:t>
            </a:r>
            <a:r>
              <a:rPr sz="950" spc="-10" dirty="0">
                <a:solidFill>
                  <a:srgbClr val="494949"/>
                </a:solidFill>
                <a:latin typeface="Calibri"/>
                <a:cs typeface="Calibri"/>
              </a:rPr>
              <a:t>citizen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1481" y="7418378"/>
            <a:ext cx="49593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0" dirty="0">
                <a:solidFill>
                  <a:srgbClr val="9182E4"/>
                </a:solidFill>
                <a:latin typeface="Calibri"/>
                <a:cs typeface="Calibri"/>
              </a:rPr>
              <a:t>Vision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747474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9906" y="6146484"/>
            <a:ext cx="122809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B5497"/>
                </a:solidFill>
                <a:latin typeface="Calibri"/>
                <a:cs typeface="Calibri"/>
              </a:rPr>
              <a:t>Register</a:t>
            </a:r>
            <a:r>
              <a:rPr sz="1300" spc="100" dirty="0">
                <a:solidFill>
                  <a:srgbClr val="5B5497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9549A"/>
                </a:solidFill>
                <a:latin typeface="Calibri"/>
                <a:cs typeface="Calibri"/>
              </a:rPr>
              <a:t>Your</a:t>
            </a:r>
            <a:r>
              <a:rPr sz="1300" spc="35" dirty="0">
                <a:solidFill>
                  <a:srgbClr val="59549A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5B5991"/>
                </a:solidFill>
                <a:latin typeface="Calibri"/>
                <a:cs typeface="Calibri"/>
              </a:rPr>
              <a:t>ELC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83138" y="7475244"/>
            <a:ext cx="435609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C6D99"/>
                </a:solidFill>
                <a:latin typeface="Calibri"/>
                <a:cs typeface="Calibri"/>
              </a:rPr>
              <a:t>ÏSSÏOI1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94037" y="6146484"/>
            <a:ext cx="162496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B598C"/>
                </a:solidFill>
                <a:latin typeface="Calibri"/>
                <a:cs typeface="Calibri"/>
              </a:rPr>
              <a:t>Track</a:t>
            </a:r>
            <a:r>
              <a:rPr sz="1300" spc="60" dirty="0">
                <a:solidFill>
                  <a:srgbClr val="5B598C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4B85"/>
                </a:solidFill>
                <a:latin typeface="Calibri"/>
                <a:cs typeface="Calibri"/>
              </a:rPr>
              <a:t>Your</a:t>
            </a:r>
            <a:r>
              <a:rPr sz="1300" spc="5" dirty="0">
                <a:solidFill>
                  <a:srgbClr val="4F4B85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45277"/>
                </a:solidFill>
                <a:latin typeface="Calibri"/>
                <a:cs typeface="Calibri"/>
              </a:rPr>
              <a:t>ELC</a:t>
            </a:r>
            <a:r>
              <a:rPr sz="1300" spc="20" dirty="0">
                <a:solidFill>
                  <a:srgbClr val="545277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4F4991"/>
                </a:solidFill>
                <a:latin typeface="Calibri"/>
                <a:cs typeface="Calibri"/>
              </a:rPr>
              <a:t>Request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10764" y="7424697"/>
            <a:ext cx="158305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dirty="0">
                <a:solidFill>
                  <a:srgbClr val="5B7E59"/>
                </a:solidFill>
                <a:latin typeface="Calibri"/>
                <a:cs typeface="Calibri"/>
              </a:rPr>
              <a:t>Working</a:t>
            </a:r>
            <a:r>
              <a:rPr sz="1400" spc="370" dirty="0">
                <a:solidFill>
                  <a:srgbClr val="5B7E5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59560"/>
                </a:solidFill>
                <a:latin typeface="Calibri"/>
                <a:cs typeface="Calibri"/>
              </a:rPr>
              <a:t>Framework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754"/>
            <a:ext cx="13716000" cy="6141720"/>
            <a:chOff x="0" y="2072754"/>
            <a:chExt cx="13716000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754"/>
              <a:ext cx="13716000" cy="6141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805" y="3011036"/>
              <a:ext cx="426492" cy="4037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3536" y="3045156"/>
              <a:ext cx="978089" cy="11941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961586" y="3174936"/>
            <a:ext cx="157670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50" dirty="0">
                <a:solidFill>
                  <a:srgbClr val="1C1C1C"/>
                </a:solidFill>
                <a:latin typeface="Calibri"/>
                <a:cs typeface="Calibri"/>
              </a:rPr>
              <a:t>élection</a:t>
            </a:r>
            <a:r>
              <a:rPr sz="1100" spc="-45" dirty="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1A1A1A"/>
                </a:solidFill>
                <a:latin typeface="Calibri"/>
                <a:cs typeface="Calibri"/>
              </a:rPr>
              <a:t>Commission</a:t>
            </a:r>
            <a:r>
              <a:rPr sz="1100" spc="8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100" spc="-45" dirty="0">
                <a:solidFill>
                  <a:srgbClr val="2F2F2F"/>
                </a:solidFill>
                <a:latin typeface="Calibri"/>
                <a:cs typeface="Calibri"/>
              </a:rPr>
              <a:t>of</a:t>
            </a:r>
            <a:r>
              <a:rPr sz="1100" spc="-5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82828"/>
                </a:solidFill>
                <a:latin typeface="Calibri"/>
                <a:cs typeface="Calibri"/>
              </a:rPr>
              <a:t>India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7427" y="3057413"/>
            <a:ext cx="69532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solidFill>
                  <a:srgbClr val="4D46AC"/>
                </a:solidFill>
                <a:latin typeface="Calibri"/>
                <a:cs typeface="Calibri"/>
              </a:rPr>
              <a:t>ECINET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7524" y="2989175"/>
            <a:ext cx="1238885" cy="39751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ct val="74600"/>
              </a:lnSpc>
              <a:spcBef>
                <a:spcPts val="520"/>
              </a:spcBef>
            </a:pPr>
            <a:r>
              <a:rPr sz="1400" b="1" spc="40" dirty="0">
                <a:solidFill>
                  <a:srgbClr val="161616"/>
                </a:solidFill>
                <a:latin typeface="Calibri"/>
                <a:cs typeface="Calibri"/>
              </a:rPr>
              <a:t>ELECTORAL </a:t>
            </a:r>
            <a:r>
              <a:rPr sz="1400" b="1" spc="50" dirty="0">
                <a:solidFill>
                  <a:srgbClr val="1F1F1F"/>
                </a:solidFill>
                <a:latin typeface="Calibri"/>
                <a:cs typeface="Calibri"/>
              </a:rPr>
              <a:t>LITERACY</a:t>
            </a:r>
            <a:r>
              <a:rPr sz="1400" b="1" spc="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400" b="1" spc="35" dirty="0">
                <a:solidFill>
                  <a:srgbClr val="232323"/>
                </a:solidFill>
                <a:latin typeface="Calibri"/>
                <a:cs typeface="Calibri"/>
              </a:rPr>
              <a:t>CLUB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1383" y="3647260"/>
            <a:ext cx="8674100" cy="117094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35"/>
              </a:spcBef>
            </a:pPr>
            <a:r>
              <a:rPr sz="900" dirty="0">
                <a:solidFill>
                  <a:srgbClr val="414141"/>
                </a:solidFill>
                <a:latin typeface="Calibri"/>
                <a:cs typeface="Calibri"/>
              </a:rPr>
              <a:t>Are</a:t>
            </a:r>
            <a:r>
              <a:rPr sz="900" spc="9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33333"/>
                </a:solidFill>
                <a:latin typeface="Calibri"/>
                <a:cs typeface="Calibri"/>
              </a:rPr>
              <a:t>you</a:t>
            </a:r>
            <a:r>
              <a:rPr sz="900" spc="1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a</a:t>
            </a:r>
            <a:r>
              <a:rPr sz="900" spc="8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82828"/>
                </a:solidFill>
                <a:latin typeface="Calibri"/>
                <a:cs typeface="Calibri"/>
              </a:rPr>
              <a:t>registered</a:t>
            </a:r>
            <a:r>
              <a:rPr sz="900" spc="16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25252"/>
                </a:solidFill>
                <a:latin typeface="Calibri"/>
                <a:cs typeface="Calibri"/>
              </a:rPr>
              <a:t>ELC</a:t>
            </a:r>
            <a:r>
              <a:rPr sz="900" spc="11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B6B6B"/>
                </a:solidFill>
                <a:latin typeface="Calibri"/>
                <a:cs typeface="Calibri"/>
              </a:rPr>
              <a:t>?</a:t>
            </a:r>
            <a:r>
              <a:rPr sz="900" spc="105" dirty="0">
                <a:solidFill>
                  <a:srgbClr val="6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B3B3B"/>
                </a:solidFill>
                <a:latin typeface="Calibri"/>
                <a:cs typeface="Calibri"/>
              </a:rPr>
              <a:t>Click</a:t>
            </a:r>
            <a:r>
              <a:rPr sz="900" spc="19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43434"/>
                </a:solidFill>
                <a:latin typeface="Calibri"/>
                <a:cs typeface="Calibri"/>
              </a:rPr>
              <a:t>here</a:t>
            </a:r>
            <a:r>
              <a:rPr sz="900" spc="16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A2A2A"/>
                </a:solidFill>
                <a:latin typeface="Calibri"/>
                <a:cs typeface="Calibri"/>
              </a:rPr>
              <a:t>to</a:t>
            </a:r>
            <a:r>
              <a:rPr sz="900" spc="14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login</a:t>
            </a:r>
            <a:r>
              <a:rPr sz="900" spc="2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1C1C1C"/>
                </a:solidFill>
                <a:latin typeface="Calibri"/>
                <a:cs typeface="Calibri"/>
              </a:rPr>
              <a:t>-3'</a:t>
            </a:r>
            <a:endParaRPr sz="900">
              <a:latin typeface="Calibri"/>
              <a:cs typeface="Calibri"/>
            </a:endParaRPr>
          </a:p>
          <a:p>
            <a:pPr marR="1651635" algn="ctr">
              <a:lnSpc>
                <a:spcPct val="100000"/>
              </a:lnSpc>
              <a:spcBef>
                <a:spcPts val="509"/>
              </a:spcBef>
            </a:pP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Introducing</a:t>
            </a:r>
            <a:r>
              <a:rPr sz="1950" b="1" spc="4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ELC</a:t>
            </a:r>
            <a:r>
              <a:rPr sz="1950" b="1" spc="254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spc="-25" dirty="0">
                <a:solidFill>
                  <a:srgbClr val="1A1A1A"/>
                </a:solidFill>
                <a:latin typeface="Calibri"/>
                <a:cs typeface="Calibri"/>
              </a:rPr>
              <a:t>2.0</a:t>
            </a:r>
            <a:endParaRPr sz="1950">
              <a:latin typeface="Calibri"/>
              <a:cs typeface="Calibri"/>
            </a:endParaRPr>
          </a:p>
          <a:p>
            <a:pPr marL="12065" marR="1665605" algn="ctr">
              <a:lnSpc>
                <a:spcPct val="105000"/>
              </a:lnSpc>
              <a:spcBef>
                <a:spcPts val="315"/>
              </a:spcBef>
            </a:pPr>
            <a:r>
              <a:rPr sz="900" spc="-50" dirty="0">
                <a:solidFill>
                  <a:srgbClr val="565656"/>
                </a:solidFill>
                <a:latin typeface="Calibri"/>
                <a:cs typeface="Calibri"/>
              </a:rPr>
              <a:t>Over</a:t>
            </a:r>
            <a:r>
              <a:rPr sz="900" spc="-15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00" spc="-1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B4B4B"/>
                </a:solidFill>
                <a:latin typeface="Calibri"/>
                <a:cs typeface="Calibri"/>
              </a:rPr>
              <a:t>years,</a:t>
            </a:r>
            <a:r>
              <a:rPr sz="90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D4D4D"/>
                </a:solidFill>
                <a:latin typeface="Calibri"/>
                <a:cs typeface="Calibri"/>
              </a:rPr>
              <a:t>educational</a:t>
            </a:r>
            <a:r>
              <a:rPr sz="900" spc="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33333"/>
                </a:solidFill>
                <a:latin typeface="Calibri"/>
                <a:cs typeface="Calibri"/>
              </a:rPr>
              <a:t>institutions</a:t>
            </a:r>
            <a:r>
              <a:rPr sz="900" spc="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have</a:t>
            </a:r>
            <a:r>
              <a:rPr sz="900" spc="-6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33333"/>
                </a:solidFill>
                <a:latin typeface="Calibri"/>
                <a:cs typeface="Calibri"/>
              </a:rPr>
              <a:t>pÏayed</a:t>
            </a:r>
            <a:r>
              <a:rPr sz="900" spc="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08993"/>
                </a:solidFill>
                <a:latin typeface="Calibri"/>
                <a:cs typeface="Calibri"/>
              </a:rPr>
              <a:t>a</a:t>
            </a:r>
            <a:r>
              <a:rPr sz="900" spc="-10" dirty="0">
                <a:solidFill>
                  <a:srgbClr val="808993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94949"/>
                </a:solidFill>
                <a:latin typeface="Calibri"/>
                <a:cs typeface="Calibri"/>
              </a:rPr>
              <a:t>vital</a:t>
            </a:r>
            <a:r>
              <a:rPr sz="900" spc="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44444"/>
                </a:solidFill>
                <a:latin typeface="Calibri"/>
                <a:cs typeface="Calibri"/>
              </a:rPr>
              <a:t>role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D4D4D"/>
                </a:solidFill>
                <a:latin typeface="Calibri"/>
                <a:cs typeface="Calibri"/>
              </a:rPr>
              <a:t>in </a:t>
            </a:r>
            <a:r>
              <a:rPr sz="900" spc="-40" dirty="0">
                <a:solidFill>
                  <a:srgbClr val="212121"/>
                </a:solidFill>
                <a:latin typeface="Calibri"/>
                <a:cs typeface="Calibri"/>
              </a:rPr>
              <a:t>fostering</a:t>
            </a:r>
            <a:r>
              <a:rPr sz="90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D2D2D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D5D5D"/>
                </a:solidFill>
                <a:latin typeface="Calibri"/>
                <a:cs typeface="Calibri"/>
              </a:rPr>
              <a:t>values.</a:t>
            </a:r>
            <a:r>
              <a:rPr sz="900" spc="10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D2D2D"/>
                </a:solidFill>
                <a:latin typeface="Calibri"/>
                <a:cs typeface="Calibri"/>
              </a:rPr>
              <a:t>Building</a:t>
            </a:r>
            <a:r>
              <a:rPr sz="900" spc="6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4D4D4D"/>
                </a:solidFill>
                <a:latin typeface="Calibri"/>
                <a:cs typeface="Calibri"/>
              </a:rPr>
              <a:t>on</a:t>
            </a:r>
            <a:r>
              <a:rPr sz="90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D5D5D"/>
                </a:solidFill>
                <a:latin typeface="Calibri"/>
                <a:cs typeface="Calibri"/>
              </a:rPr>
              <a:t>this</a:t>
            </a:r>
            <a:r>
              <a:rPr sz="900" spc="-5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B5B5B"/>
                </a:solidFill>
                <a:latin typeface="Calibri"/>
                <a:cs typeface="Calibri"/>
              </a:rPr>
              <a:t>leqacy,</a:t>
            </a:r>
            <a:r>
              <a:rPr sz="900" spc="70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D4D4D"/>
                </a:solidFill>
                <a:latin typeface="Calibri"/>
                <a:cs typeface="Calibri"/>
              </a:rPr>
              <a:t>électoral</a:t>
            </a:r>
            <a:r>
              <a:rPr sz="900" spc="3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Literacy</a:t>
            </a:r>
            <a:r>
              <a:rPr sz="9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14141"/>
                </a:solidFill>
                <a:latin typeface="Calibri"/>
                <a:cs typeface="Calibri"/>
              </a:rPr>
              <a:t>Club</a:t>
            </a:r>
            <a:r>
              <a:rPr sz="900" spc="-4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606060"/>
                </a:solidFill>
                <a:latin typeface="Calibri"/>
                <a:cs typeface="Calibri"/>
              </a:rPr>
              <a:t>2.0</a:t>
            </a:r>
            <a:r>
              <a:rPr sz="900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(ELC</a:t>
            </a:r>
            <a:r>
              <a:rPr sz="900" spc="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F4F4F"/>
                </a:solidFill>
                <a:latin typeface="Calibri"/>
                <a:cs typeface="Calibri"/>
              </a:rPr>
              <a:t>2.0)</a:t>
            </a:r>
            <a:r>
              <a:rPr sz="900" spc="-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363636"/>
                </a:solidFill>
                <a:latin typeface="Calibri"/>
                <a:cs typeface="Calibri"/>
              </a:rPr>
              <a:t>reimaqines</a:t>
            </a:r>
            <a:r>
              <a:rPr sz="900" spc="50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24242"/>
                </a:solidFill>
                <a:latin typeface="Calibri"/>
                <a:cs typeface="Calibri"/>
              </a:rPr>
              <a:t>ELCs</a:t>
            </a:r>
            <a:r>
              <a:rPr sz="900" spc="-3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05050"/>
                </a:solidFill>
                <a:latin typeface="Calibri"/>
                <a:cs typeface="Calibri"/>
              </a:rPr>
              <a:t>as</a:t>
            </a:r>
            <a:r>
              <a:rPr sz="900" spc="-4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a</a:t>
            </a:r>
            <a:r>
              <a:rPr sz="900" spc="-7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more</a:t>
            </a:r>
            <a:r>
              <a:rPr sz="900" spc="2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62626"/>
                </a:solidFill>
                <a:latin typeface="Calibri"/>
                <a:cs typeface="Calibri"/>
              </a:rPr>
              <a:t>structured</a:t>
            </a:r>
            <a:r>
              <a:rPr sz="9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63636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2A2A2A"/>
                </a:solidFill>
                <a:latin typeface="Calibri"/>
                <a:cs typeface="Calibri"/>
              </a:rPr>
              <a:t>digitally</a:t>
            </a:r>
            <a:r>
              <a:rPr sz="900" spc="7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75" dirty="0">
                <a:solidFill>
                  <a:srgbClr val="363636"/>
                </a:solidFill>
                <a:latin typeface="Calibri"/>
                <a:cs typeface="Calibri"/>
              </a:rPr>
              <a:t>enab\ed</a:t>
            </a:r>
            <a:r>
              <a:rPr sz="900" spc="1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youth</a:t>
            </a:r>
            <a:r>
              <a:rPr sz="900" spc="-5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democratic</a:t>
            </a:r>
            <a:r>
              <a:rPr sz="900" spc="6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F3F3F"/>
                </a:solidFill>
                <a:latin typeface="Calibri"/>
                <a:cs typeface="Calibri"/>
              </a:rPr>
              <a:t>network.</a:t>
            </a:r>
            <a:r>
              <a:rPr sz="900" spc="3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A3A3A"/>
                </a:solidFill>
                <a:latin typeface="Calibri"/>
                <a:cs typeface="Calibri"/>
              </a:rPr>
              <a:t>driven</a:t>
            </a:r>
            <a:r>
              <a:rPr sz="900" spc="20" dirty="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606060"/>
                </a:solidFill>
                <a:latin typeface="Calibri"/>
                <a:cs typeface="Calibri"/>
              </a:rPr>
              <a:t>by</a:t>
            </a:r>
            <a:r>
              <a:rPr sz="900" spc="10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institutianal</a:t>
            </a:r>
            <a:r>
              <a:rPr sz="900" spc="7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525252"/>
                </a:solidFill>
                <a:latin typeface="Calibri"/>
                <a:cs typeface="Calibri"/>
              </a:rPr>
              <a:t>ownership,</a:t>
            </a:r>
            <a:r>
              <a:rPr sz="900" spc="4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F2F2F"/>
                </a:solidFill>
                <a:latin typeface="Calibri"/>
                <a:cs typeface="Calibri"/>
              </a:rPr>
              <a:t>student</a:t>
            </a:r>
            <a:r>
              <a:rPr sz="900" spc="45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leadership,</a:t>
            </a:r>
            <a:r>
              <a:rPr sz="900" spc="8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Calibri"/>
                <a:cs typeface="Calibri"/>
              </a:rPr>
              <a:t>and</a:t>
            </a:r>
            <a:r>
              <a:rPr sz="900" spc="40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63636"/>
                </a:solidFill>
                <a:latin typeface="Calibri"/>
                <a:cs typeface="Calibri"/>
              </a:rPr>
              <a:t>contînuous</a:t>
            </a:r>
            <a:r>
              <a:rPr sz="900" spc="5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13131"/>
                </a:solidFill>
                <a:latin typeface="Calibri"/>
                <a:cs typeface="Calibri"/>
              </a:rPr>
              <a:t>leaming.</a:t>
            </a:r>
            <a:r>
              <a:rPr sz="90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44444"/>
                </a:solidFill>
                <a:latin typeface="Calibri"/>
                <a:cs typeface="Calibri"/>
              </a:rPr>
              <a:t>Through</a:t>
            </a:r>
            <a:r>
              <a:rPr sz="900" spc="5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B3B3B"/>
                </a:solidFill>
                <a:latin typeface="Calibri"/>
                <a:cs typeface="Calibri"/>
              </a:rPr>
              <a:t>engaging</a:t>
            </a:r>
            <a:r>
              <a:rPr sz="900" spc="3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6E7C85"/>
                </a:solidFill>
                <a:latin typeface="Calibri"/>
                <a:cs typeface="Calibri"/>
              </a:rPr>
              <a:t>ELC</a:t>
            </a:r>
            <a:r>
              <a:rPr sz="900" spc="25" dirty="0">
                <a:solidFill>
                  <a:srgbClr val="6E7C85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83838"/>
                </a:solidFill>
                <a:latin typeface="Calibri"/>
                <a:cs typeface="Calibri"/>
              </a:rPr>
              <a:t>activities</a:t>
            </a:r>
            <a:r>
              <a:rPr sz="900" spc="1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D4D4D"/>
                </a:solidFill>
                <a:latin typeface="Calibri"/>
                <a:cs typeface="Calibri"/>
              </a:rPr>
              <a:t>and</a:t>
            </a:r>
            <a:r>
              <a:rPr sz="900" spc="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84848"/>
                </a:solidFill>
                <a:latin typeface="Calibri"/>
                <a:cs typeface="Calibri"/>
              </a:rPr>
              <a:t>hands-on</a:t>
            </a:r>
            <a:r>
              <a:rPr sz="900" spc="-25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24242"/>
                </a:solidFill>
                <a:latin typeface="Calibri"/>
                <a:cs typeface="Calibri"/>
              </a:rPr>
              <a:t>demonstration</a:t>
            </a:r>
            <a:r>
              <a:rPr sz="900" spc="8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44444"/>
                </a:solidFill>
                <a:latin typeface="Calibri"/>
                <a:cs typeface="Calibri"/>
              </a:rPr>
              <a:t>sessions,</a:t>
            </a:r>
            <a:r>
              <a:rPr sz="900" spc="3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ELC</a:t>
            </a:r>
            <a:r>
              <a:rPr sz="900" spc="-2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757E87"/>
                </a:solidFill>
                <a:latin typeface="Calibri"/>
                <a:cs typeface="Calibri"/>
              </a:rPr>
              <a:t>2.0</a:t>
            </a:r>
            <a:r>
              <a:rPr sz="900" spc="25" dirty="0">
                <a:solidFill>
                  <a:srgbClr val="757E87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24242"/>
                </a:solidFill>
                <a:latin typeface="Calibri"/>
                <a:cs typeface="Calibri"/>
              </a:rPr>
              <a:t>equips</a:t>
            </a:r>
            <a:r>
              <a:rPr sz="900" spc="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D3D3D"/>
                </a:solidFill>
                <a:latin typeface="Calibri"/>
                <a:cs typeface="Calibri"/>
              </a:rPr>
              <a:t>younp</a:t>
            </a:r>
            <a:r>
              <a:rPr sz="900" spc="-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citizens</a:t>
            </a:r>
            <a:r>
              <a:rPr sz="9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60" dirty="0">
                <a:solidFill>
                  <a:srgbClr val="464646"/>
                </a:solidFill>
                <a:latin typeface="Calibri"/>
                <a:cs typeface="Calibri"/>
              </a:rPr>
              <a:t>with</a:t>
            </a:r>
            <a:r>
              <a:rPr sz="900" spc="-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858E97"/>
                </a:solidFill>
                <a:latin typeface="Calibri"/>
                <a:cs typeface="Calibri"/>
              </a:rPr>
              <a:t>a</a:t>
            </a:r>
            <a:r>
              <a:rPr sz="900" spc="-35" dirty="0">
                <a:solidFill>
                  <a:srgbClr val="858E97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14141"/>
                </a:solidFill>
                <a:latin typeface="Calibri"/>
                <a:cs typeface="Calibri"/>
              </a:rPr>
              <a:t>deeper</a:t>
            </a:r>
            <a:r>
              <a:rPr sz="900" spc="-1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82828"/>
                </a:solidFill>
                <a:latin typeface="Calibri"/>
                <a:cs typeface="Calibri"/>
              </a:rPr>
              <a:t>understanding</a:t>
            </a:r>
            <a:r>
              <a:rPr sz="900" spc="12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707070"/>
                </a:solidFill>
                <a:latin typeface="Calibri"/>
                <a:cs typeface="Calibri"/>
              </a:rPr>
              <a:t>of</a:t>
            </a:r>
            <a:r>
              <a:rPr sz="900" dirty="0">
                <a:solidFill>
                  <a:srgbClr val="707070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B4B4B"/>
                </a:solidFill>
                <a:latin typeface="Calibri"/>
                <a:cs typeface="Calibri"/>
              </a:rPr>
              <a:t>democratic</a:t>
            </a:r>
            <a:r>
              <a:rPr sz="900" spc="4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eîectoral</a:t>
            </a:r>
            <a:r>
              <a:rPr sz="9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promesses,</a:t>
            </a:r>
            <a:r>
              <a:rPr sz="900" spc="50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provides</a:t>
            </a:r>
            <a:r>
              <a:rPr sz="900" spc="-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62626"/>
                </a:solidFill>
                <a:latin typeface="Calibri"/>
                <a:cs typeface="Calibri"/>
              </a:rPr>
              <a:t>first-hand</a:t>
            </a:r>
            <a:r>
              <a:rPr sz="90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exposure</a:t>
            </a:r>
            <a:r>
              <a:rPr sz="900" spc="8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626262"/>
                </a:solidFill>
                <a:latin typeface="Calibri"/>
                <a:cs typeface="Calibri"/>
              </a:rPr>
              <a:t>to</a:t>
            </a:r>
            <a:r>
              <a:rPr sz="900" spc="-20" dirty="0">
                <a:solidFill>
                  <a:srgbClr val="626262"/>
                </a:solidFill>
                <a:latin typeface="Calibri"/>
                <a:cs typeface="Calibri"/>
              </a:rPr>
              <a:t> </a:t>
            </a:r>
            <a:r>
              <a:rPr sz="900" spc="-70" dirty="0">
                <a:solidFill>
                  <a:srgbClr val="333333"/>
                </a:solidFill>
                <a:latin typeface="Calibri"/>
                <a:cs typeface="Calibri"/>
              </a:rPr>
              <a:t>the</a:t>
            </a:r>
            <a:r>
              <a:rPr sz="9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conduct</a:t>
            </a:r>
            <a:r>
              <a:rPr sz="900" spc="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46464"/>
                </a:solidFill>
                <a:latin typeface="Calibri"/>
                <a:cs typeface="Calibri"/>
              </a:rPr>
              <a:t>of</a:t>
            </a:r>
            <a:r>
              <a:rPr sz="900" spc="1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elections,</a:t>
            </a:r>
            <a:r>
              <a:rPr sz="900" spc="4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3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D4D4D"/>
                </a:solidFill>
                <a:latin typeface="Calibri"/>
                <a:cs typeface="Calibri"/>
              </a:rPr>
              <a:t>inspires</a:t>
            </a:r>
            <a:r>
              <a:rPr sz="900" spc="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D3D3D"/>
                </a:solidFill>
                <a:latin typeface="Calibri"/>
                <a:cs typeface="Calibri"/>
              </a:rPr>
              <a:t>informed,</a:t>
            </a:r>
            <a:r>
              <a:rPr sz="900" spc="-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94949"/>
                </a:solidFill>
                <a:latin typeface="Calibri"/>
                <a:cs typeface="Calibri"/>
              </a:rPr>
              <a:t>active</a:t>
            </a:r>
            <a:r>
              <a:rPr sz="900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1F1F1F"/>
                </a:solidFill>
                <a:latin typeface="Calibri"/>
                <a:cs typeface="Calibri"/>
              </a:rPr>
              <a:t>participation</a:t>
            </a:r>
            <a:r>
              <a:rPr sz="900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25252"/>
                </a:solidFill>
                <a:latin typeface="Calibri"/>
                <a:cs typeface="Calibri"/>
              </a:rPr>
              <a:t>in</a:t>
            </a:r>
            <a:r>
              <a:rPr sz="900" spc="-2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democracy.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1446" y="5793284"/>
            <a:ext cx="178752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dirty="0">
                <a:solidFill>
                  <a:srgbClr val="235BB8"/>
                </a:solidFill>
                <a:latin typeface="Calibri"/>
                <a:cs typeface="Calibri"/>
              </a:rPr>
              <a:t>Get</a:t>
            </a:r>
            <a:r>
              <a:rPr sz="1800" spc="10" dirty="0">
                <a:solidFill>
                  <a:srgbClr val="235BB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A5DA8"/>
                </a:solidFill>
                <a:latin typeface="Calibri"/>
                <a:cs typeface="Calibri"/>
              </a:rPr>
              <a:t>Started</a:t>
            </a:r>
            <a:r>
              <a:rPr sz="1800" spc="120" dirty="0">
                <a:solidFill>
                  <a:srgbClr val="3A5DA8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D60A3"/>
                </a:solidFill>
                <a:latin typeface="Calibri"/>
                <a:cs typeface="Calibri"/>
              </a:rPr>
              <a:t>Today!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1097" y="6425758"/>
            <a:ext cx="302831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17800"/>
              </a:lnSpc>
              <a:spcBef>
                <a:spcPts val="100"/>
              </a:spcBef>
            </a:pPr>
            <a:r>
              <a:rPr sz="950" dirty="0">
                <a:solidFill>
                  <a:srgbClr val="494949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50" spc="4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spc="-10" dirty="0">
                <a:solidFill>
                  <a:srgbClr val="2A2A2A"/>
                </a:solidFill>
                <a:latin typeface="Calibri"/>
                <a:cs typeface="Calibri"/>
              </a:rPr>
              <a:t>movement.</a:t>
            </a:r>
            <a:r>
              <a:rPr sz="950" spc="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F4F4F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sz="950" spc="-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club.</a:t>
            </a:r>
            <a:r>
              <a:rPr sz="950" spc="2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75757"/>
                </a:solidFill>
                <a:latin typeface="Calibri"/>
                <a:cs typeface="Calibri"/>
              </a:rPr>
              <a:t>Be</a:t>
            </a:r>
            <a:r>
              <a:rPr sz="950" spc="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F4F4F"/>
                </a:solidFill>
                <a:latin typeface="Calibri"/>
                <a:cs typeface="Calibri"/>
              </a:rPr>
              <a:t>an</a:t>
            </a:r>
            <a:r>
              <a:rPr sz="950" spc="30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62626"/>
                </a:solidFill>
                <a:latin typeface="Calibri"/>
                <a:cs typeface="Calibri"/>
              </a:rPr>
              <a:t>informed</a:t>
            </a:r>
            <a:r>
              <a:rPr sz="950" spc="9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94949"/>
                </a:solidFill>
                <a:latin typeface="Calibri"/>
                <a:cs typeface="Calibri"/>
              </a:rPr>
              <a:t>and </a:t>
            </a:r>
            <a:r>
              <a:rPr sz="950" spc="-10" dirty="0">
                <a:solidFill>
                  <a:srgbClr val="3B3B3B"/>
                </a:solidFill>
                <a:latin typeface="Calibri"/>
                <a:cs typeface="Calibri"/>
              </a:rPr>
              <a:t>active </a:t>
            </a:r>
            <a:r>
              <a:rPr sz="950" spc="-10" dirty="0">
                <a:solidFill>
                  <a:srgbClr val="4D4D4D"/>
                </a:solidFill>
                <a:latin typeface="Calibri"/>
                <a:cs typeface="Calibri"/>
              </a:rPr>
              <a:t>citizen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2008" y="7449970"/>
            <a:ext cx="48196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solidFill>
                  <a:srgbClr val="9080E2"/>
                </a:solidFill>
                <a:latin typeface="Calibri"/>
                <a:cs typeface="Calibri"/>
              </a:rPr>
              <a:t>VislOF\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757575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9906" y="6146484"/>
            <a:ext cx="122809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95497"/>
                </a:solidFill>
                <a:latin typeface="Calibri"/>
                <a:cs typeface="Calibri"/>
              </a:rPr>
              <a:t>Register</a:t>
            </a:r>
            <a:r>
              <a:rPr sz="1300" spc="100" dirty="0">
                <a:solidFill>
                  <a:srgbClr val="595497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D5B9E"/>
                </a:solidFill>
                <a:latin typeface="Calibri"/>
                <a:cs typeface="Calibri"/>
              </a:rPr>
              <a:t>Your</a:t>
            </a:r>
            <a:r>
              <a:rPr sz="1300" spc="35" dirty="0">
                <a:solidFill>
                  <a:srgbClr val="5D5B9E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5E5B95"/>
                </a:solidFill>
                <a:latin typeface="Calibri"/>
                <a:cs typeface="Calibri"/>
              </a:rPr>
              <a:t>ELC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0054" y="7424697"/>
            <a:ext cx="6102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solidFill>
                  <a:srgbClr val="DD809E"/>
                </a:solidFill>
                <a:latin typeface="Calibri"/>
                <a:cs typeface="Calibri"/>
              </a:rPr>
              <a:t>Mission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4273" y="6375211"/>
            <a:ext cx="290957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10" dirty="0">
                <a:solidFill>
                  <a:srgbClr val="525252"/>
                </a:solidFill>
                <a:latin typeface="Calibri"/>
                <a:cs typeface="Calibri"/>
              </a:rPr>
              <a:t>Click</a:t>
            </a:r>
            <a:r>
              <a:rPr sz="750" spc="-3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646464"/>
                </a:solidFill>
                <a:latin typeface="Calibri"/>
                <a:cs typeface="Calibri"/>
              </a:rPr>
              <a:t>here</a:t>
            </a:r>
            <a:r>
              <a:rPr sz="750" spc="1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8A8A8A"/>
                </a:solidFill>
                <a:latin typeface="Calibri"/>
                <a:cs typeface="Calibri"/>
              </a:rPr>
              <a:t>for</a:t>
            </a:r>
            <a:r>
              <a:rPr sz="750" spc="-15" dirty="0">
                <a:solidFill>
                  <a:srgbClr val="8A8A8A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575757"/>
                </a:solidFill>
                <a:latin typeface="Calibri"/>
                <a:cs typeface="Calibri"/>
              </a:rPr>
              <a:t>Track</a:t>
            </a:r>
            <a:r>
              <a:rPr sz="750" spc="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505050"/>
                </a:solidFill>
                <a:latin typeface="Calibri"/>
                <a:cs typeface="Calibri"/>
              </a:rPr>
              <a:t>the</a:t>
            </a:r>
            <a:r>
              <a:rPr sz="750" spc="2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4D4D4D"/>
                </a:solidFill>
                <a:latin typeface="Calibri"/>
                <a:cs typeface="Calibri"/>
              </a:rPr>
              <a:t>status</a:t>
            </a:r>
            <a:r>
              <a:rPr sz="750" spc="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828282"/>
                </a:solidFill>
                <a:latin typeface="Calibri"/>
                <a:cs typeface="Calibri"/>
              </a:rPr>
              <a:t>of</a:t>
            </a:r>
            <a:r>
              <a:rPr sz="750" spc="-10" dirty="0">
                <a:solidFill>
                  <a:srgbClr val="828282"/>
                </a:solidFill>
                <a:latin typeface="Calibri"/>
                <a:cs typeface="Calibri"/>
              </a:rPr>
              <a:t> </a:t>
            </a:r>
            <a:r>
              <a:rPr sz="750" spc="-30" dirty="0">
                <a:solidFill>
                  <a:srgbClr val="797979"/>
                </a:solidFill>
                <a:latin typeface="Calibri"/>
                <a:cs typeface="Calibri"/>
              </a:rPr>
              <a:t>your</a:t>
            </a:r>
            <a:r>
              <a:rPr sz="750" spc="-15" dirty="0">
                <a:solidFill>
                  <a:srgbClr val="797979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606060"/>
                </a:solidFill>
                <a:latin typeface="Calibri"/>
                <a:cs typeface="Calibri"/>
              </a:rPr>
              <a:t>Electoral</a:t>
            </a:r>
            <a:r>
              <a:rPr sz="750" spc="10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750" spc="-35" dirty="0">
                <a:solidFill>
                  <a:srgbClr val="626262"/>
                </a:solidFill>
                <a:latin typeface="Calibri"/>
                <a:cs typeface="Calibri"/>
              </a:rPr>
              <a:t>LJteracy</a:t>
            </a:r>
            <a:r>
              <a:rPr sz="750" spc="15" dirty="0">
                <a:solidFill>
                  <a:srgbClr val="62626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6E6E6E"/>
                </a:solidFill>
                <a:latin typeface="Calibri"/>
                <a:cs typeface="Calibri"/>
              </a:rPr>
              <a:t>Club</a:t>
            </a:r>
            <a:r>
              <a:rPr sz="750" spc="15" dirty="0">
                <a:solidFill>
                  <a:srgbClr val="6E6E6E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707070"/>
                </a:solidFill>
                <a:latin typeface="Calibri"/>
                <a:cs typeface="Calibri"/>
              </a:rPr>
              <a:t>(ELC) </a:t>
            </a:r>
            <a:r>
              <a:rPr sz="750" spc="-10" dirty="0">
                <a:solidFill>
                  <a:srgbClr val="595959"/>
                </a:solidFill>
                <a:latin typeface="Calibri"/>
                <a:cs typeface="Calibri"/>
              </a:rPr>
              <a:t>application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10574" y="7418378"/>
            <a:ext cx="157924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dirty="0">
                <a:solidFill>
                  <a:srgbClr val="5B8059"/>
                </a:solidFill>
                <a:latin typeface="Calibri"/>
                <a:cs typeface="Calibri"/>
              </a:rPr>
              <a:t>Working</a:t>
            </a:r>
            <a:r>
              <a:rPr sz="1450" spc="190" dirty="0">
                <a:solidFill>
                  <a:srgbClr val="5B8059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759360"/>
                </a:solidFill>
                <a:latin typeface="Calibri"/>
                <a:cs typeface="Calibri"/>
              </a:rPr>
              <a:t>Framework</a:t>
            </a:r>
            <a:endParaRPr sz="1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754"/>
            <a:ext cx="13716000" cy="6141720"/>
            <a:chOff x="0" y="2072754"/>
            <a:chExt cx="13716000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754"/>
              <a:ext cx="13716000" cy="6141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805" y="3011036"/>
              <a:ext cx="426492" cy="4037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3536" y="3045156"/>
              <a:ext cx="978089" cy="11941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961586" y="3174936"/>
            <a:ext cx="157670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50" dirty="0">
                <a:solidFill>
                  <a:srgbClr val="1C1C1C"/>
                </a:solidFill>
                <a:latin typeface="Calibri"/>
                <a:cs typeface="Calibri"/>
              </a:rPr>
              <a:t>élection</a:t>
            </a:r>
            <a:r>
              <a:rPr sz="1100" spc="-45" dirty="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12121"/>
                </a:solidFill>
                <a:latin typeface="Calibri"/>
                <a:cs typeface="Calibri"/>
              </a:rPr>
              <a:t>Commission</a:t>
            </a:r>
            <a:r>
              <a:rPr sz="1100" spc="8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-45" dirty="0">
                <a:solidFill>
                  <a:srgbClr val="2F2F2F"/>
                </a:solidFill>
                <a:latin typeface="Calibri"/>
                <a:cs typeface="Calibri"/>
              </a:rPr>
              <a:t>of</a:t>
            </a:r>
            <a:r>
              <a:rPr sz="1100" spc="-5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82828"/>
                </a:solidFill>
                <a:latin typeface="Calibri"/>
                <a:cs typeface="Calibri"/>
              </a:rPr>
              <a:t>India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7427" y="3057413"/>
            <a:ext cx="69532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solidFill>
                  <a:srgbClr val="4D46AC"/>
                </a:solidFill>
                <a:latin typeface="Calibri"/>
                <a:cs typeface="Calibri"/>
              </a:rPr>
              <a:t>ECINET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7524" y="2989175"/>
            <a:ext cx="1238885" cy="39751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ct val="74600"/>
              </a:lnSpc>
              <a:spcBef>
                <a:spcPts val="520"/>
              </a:spcBef>
            </a:pPr>
            <a:r>
              <a:rPr sz="1400" b="1" spc="40" dirty="0">
                <a:solidFill>
                  <a:srgbClr val="181818"/>
                </a:solidFill>
                <a:latin typeface="Calibri"/>
                <a:cs typeface="Calibri"/>
              </a:rPr>
              <a:t>ELECTORAL </a:t>
            </a:r>
            <a:r>
              <a:rPr sz="1400" b="1" spc="50" dirty="0">
                <a:solidFill>
                  <a:srgbClr val="1F1F1F"/>
                </a:solidFill>
                <a:latin typeface="Calibri"/>
                <a:cs typeface="Calibri"/>
              </a:rPr>
              <a:t>LITERACY</a:t>
            </a:r>
            <a:r>
              <a:rPr sz="1400" b="1" spc="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400" b="1" spc="35" dirty="0">
                <a:solidFill>
                  <a:srgbClr val="232323"/>
                </a:solidFill>
                <a:latin typeface="Calibri"/>
                <a:cs typeface="Calibri"/>
              </a:rPr>
              <a:t>CLUB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1383" y="3647260"/>
            <a:ext cx="8674100" cy="117094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35"/>
              </a:spcBef>
            </a:pPr>
            <a:r>
              <a:rPr sz="900" dirty="0">
                <a:solidFill>
                  <a:srgbClr val="414141"/>
                </a:solidFill>
                <a:latin typeface="Calibri"/>
                <a:cs typeface="Calibri"/>
              </a:rPr>
              <a:t>Are</a:t>
            </a:r>
            <a:r>
              <a:rPr sz="900" spc="9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33333"/>
                </a:solidFill>
                <a:latin typeface="Calibri"/>
                <a:cs typeface="Calibri"/>
              </a:rPr>
              <a:t>you</a:t>
            </a:r>
            <a:r>
              <a:rPr sz="900" spc="1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a</a:t>
            </a:r>
            <a:r>
              <a:rPr sz="900" spc="8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82828"/>
                </a:solidFill>
                <a:latin typeface="Calibri"/>
                <a:cs typeface="Calibri"/>
              </a:rPr>
              <a:t>registered</a:t>
            </a:r>
            <a:r>
              <a:rPr sz="900" spc="16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25252"/>
                </a:solidFill>
                <a:latin typeface="Calibri"/>
                <a:cs typeface="Calibri"/>
              </a:rPr>
              <a:t>ELC</a:t>
            </a:r>
            <a:r>
              <a:rPr sz="900" spc="11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B6B6B"/>
                </a:solidFill>
                <a:latin typeface="Calibri"/>
                <a:cs typeface="Calibri"/>
              </a:rPr>
              <a:t>?</a:t>
            </a:r>
            <a:r>
              <a:rPr sz="900" spc="105" dirty="0">
                <a:solidFill>
                  <a:srgbClr val="6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B3B3B"/>
                </a:solidFill>
                <a:latin typeface="Calibri"/>
                <a:cs typeface="Calibri"/>
              </a:rPr>
              <a:t>Click</a:t>
            </a:r>
            <a:r>
              <a:rPr sz="900" spc="19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43434"/>
                </a:solidFill>
                <a:latin typeface="Calibri"/>
                <a:cs typeface="Calibri"/>
              </a:rPr>
              <a:t>here</a:t>
            </a:r>
            <a:r>
              <a:rPr sz="900" spc="16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A2A2A"/>
                </a:solidFill>
                <a:latin typeface="Calibri"/>
                <a:cs typeface="Calibri"/>
              </a:rPr>
              <a:t>to</a:t>
            </a:r>
            <a:r>
              <a:rPr sz="900" spc="14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login</a:t>
            </a:r>
            <a:r>
              <a:rPr sz="900" spc="2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1C1C1C"/>
                </a:solidFill>
                <a:latin typeface="Calibri"/>
                <a:cs typeface="Calibri"/>
              </a:rPr>
              <a:t>-3'</a:t>
            </a:r>
            <a:endParaRPr sz="900">
              <a:latin typeface="Calibri"/>
              <a:cs typeface="Calibri"/>
            </a:endParaRPr>
          </a:p>
          <a:p>
            <a:pPr marR="1651635" algn="ctr">
              <a:lnSpc>
                <a:spcPct val="100000"/>
              </a:lnSpc>
              <a:spcBef>
                <a:spcPts val="509"/>
              </a:spcBef>
            </a:pP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Introducing</a:t>
            </a:r>
            <a:r>
              <a:rPr sz="1950" b="1" spc="4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ELC</a:t>
            </a:r>
            <a:r>
              <a:rPr sz="1950" b="1" spc="254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spc="-25" dirty="0">
                <a:solidFill>
                  <a:srgbClr val="1A1A1A"/>
                </a:solidFill>
                <a:latin typeface="Calibri"/>
                <a:cs typeface="Calibri"/>
              </a:rPr>
              <a:t>2.0</a:t>
            </a:r>
            <a:endParaRPr sz="1950">
              <a:latin typeface="Calibri"/>
              <a:cs typeface="Calibri"/>
            </a:endParaRPr>
          </a:p>
          <a:p>
            <a:pPr marL="12065" marR="1665605" algn="ctr">
              <a:lnSpc>
                <a:spcPct val="105000"/>
              </a:lnSpc>
              <a:spcBef>
                <a:spcPts val="315"/>
              </a:spcBef>
            </a:pPr>
            <a:r>
              <a:rPr sz="900" spc="-50" dirty="0">
                <a:solidFill>
                  <a:srgbClr val="565656"/>
                </a:solidFill>
                <a:latin typeface="Calibri"/>
                <a:cs typeface="Calibri"/>
              </a:rPr>
              <a:t>Over</a:t>
            </a:r>
            <a:r>
              <a:rPr sz="900" spc="-15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00" spc="-1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B4B4B"/>
                </a:solidFill>
                <a:latin typeface="Calibri"/>
                <a:cs typeface="Calibri"/>
              </a:rPr>
              <a:t>years,</a:t>
            </a:r>
            <a:r>
              <a:rPr sz="90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D4D4D"/>
                </a:solidFill>
                <a:latin typeface="Calibri"/>
                <a:cs typeface="Calibri"/>
              </a:rPr>
              <a:t>educational</a:t>
            </a:r>
            <a:r>
              <a:rPr sz="900" spc="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33333"/>
                </a:solidFill>
                <a:latin typeface="Calibri"/>
                <a:cs typeface="Calibri"/>
              </a:rPr>
              <a:t>institutions</a:t>
            </a:r>
            <a:r>
              <a:rPr sz="900" spc="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have</a:t>
            </a:r>
            <a:r>
              <a:rPr sz="900" spc="-6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33333"/>
                </a:solidFill>
                <a:latin typeface="Calibri"/>
                <a:cs typeface="Calibri"/>
              </a:rPr>
              <a:t>pÏayed</a:t>
            </a:r>
            <a:r>
              <a:rPr sz="900" spc="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08993"/>
                </a:solidFill>
                <a:latin typeface="Calibri"/>
                <a:cs typeface="Calibri"/>
              </a:rPr>
              <a:t>a</a:t>
            </a:r>
            <a:r>
              <a:rPr sz="900" spc="-15" dirty="0">
                <a:solidFill>
                  <a:srgbClr val="808993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B4B4B"/>
                </a:solidFill>
                <a:latin typeface="Calibri"/>
                <a:cs typeface="Calibri"/>
              </a:rPr>
              <a:t>vital</a:t>
            </a:r>
            <a:r>
              <a:rPr sz="900" spc="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44444"/>
                </a:solidFill>
                <a:latin typeface="Calibri"/>
                <a:cs typeface="Calibri"/>
              </a:rPr>
              <a:t>role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D4D4D"/>
                </a:solidFill>
                <a:latin typeface="Calibri"/>
                <a:cs typeface="Calibri"/>
              </a:rPr>
              <a:t>in</a:t>
            </a:r>
            <a:r>
              <a:rPr sz="9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12121"/>
                </a:solidFill>
                <a:latin typeface="Calibri"/>
                <a:cs typeface="Calibri"/>
              </a:rPr>
              <a:t>fostering</a:t>
            </a:r>
            <a:r>
              <a:rPr sz="90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D2D2D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D5D5D"/>
                </a:solidFill>
                <a:latin typeface="Calibri"/>
                <a:cs typeface="Calibri"/>
              </a:rPr>
              <a:t>values.</a:t>
            </a:r>
            <a:r>
              <a:rPr sz="900" spc="5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D2D2D"/>
                </a:solidFill>
                <a:latin typeface="Calibri"/>
                <a:cs typeface="Calibri"/>
              </a:rPr>
              <a:t>Building</a:t>
            </a:r>
            <a:r>
              <a:rPr sz="900" spc="6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4D4D4D"/>
                </a:solidFill>
                <a:latin typeface="Calibri"/>
                <a:cs typeface="Calibri"/>
              </a:rPr>
              <a:t>on</a:t>
            </a:r>
            <a:r>
              <a:rPr sz="90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D5D5D"/>
                </a:solidFill>
                <a:latin typeface="Calibri"/>
                <a:cs typeface="Calibri"/>
              </a:rPr>
              <a:t>this</a:t>
            </a:r>
            <a:r>
              <a:rPr sz="900" spc="-5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B5B5B"/>
                </a:solidFill>
                <a:latin typeface="Calibri"/>
                <a:cs typeface="Calibri"/>
              </a:rPr>
              <a:t>leqacy,</a:t>
            </a:r>
            <a:r>
              <a:rPr sz="900" spc="40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Electoral</a:t>
            </a:r>
            <a:r>
              <a:rPr sz="900" spc="4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Literacy</a:t>
            </a:r>
            <a:r>
              <a:rPr sz="9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F3F3F"/>
                </a:solidFill>
                <a:latin typeface="Calibri"/>
                <a:cs typeface="Calibri"/>
              </a:rPr>
              <a:t>Club</a:t>
            </a:r>
            <a:r>
              <a:rPr sz="900" spc="-4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606060"/>
                </a:solidFill>
                <a:latin typeface="Calibri"/>
                <a:cs typeface="Calibri"/>
              </a:rPr>
              <a:t>2.0</a:t>
            </a:r>
            <a:r>
              <a:rPr sz="900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(ELC</a:t>
            </a:r>
            <a:r>
              <a:rPr sz="900" spc="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F4F4F"/>
                </a:solidFill>
                <a:latin typeface="Calibri"/>
                <a:cs typeface="Calibri"/>
              </a:rPr>
              <a:t>2.0)</a:t>
            </a:r>
            <a:r>
              <a:rPr sz="900" spc="-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363636"/>
                </a:solidFill>
                <a:latin typeface="Calibri"/>
                <a:cs typeface="Calibri"/>
              </a:rPr>
              <a:t>reimaqines</a:t>
            </a:r>
            <a:r>
              <a:rPr sz="900" spc="50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24242"/>
                </a:solidFill>
                <a:latin typeface="Calibri"/>
                <a:cs typeface="Calibri"/>
              </a:rPr>
              <a:t>ELCs</a:t>
            </a:r>
            <a:r>
              <a:rPr sz="900" spc="-3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05050"/>
                </a:solidFill>
                <a:latin typeface="Calibri"/>
                <a:cs typeface="Calibri"/>
              </a:rPr>
              <a:t>as</a:t>
            </a:r>
            <a:r>
              <a:rPr sz="900" spc="-4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a</a:t>
            </a:r>
            <a:r>
              <a:rPr sz="900" spc="-7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more</a:t>
            </a:r>
            <a:r>
              <a:rPr sz="900" spc="2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62626"/>
                </a:solidFill>
                <a:latin typeface="Calibri"/>
                <a:cs typeface="Calibri"/>
              </a:rPr>
              <a:t>structured</a:t>
            </a:r>
            <a:r>
              <a:rPr sz="9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63636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2A2A2A"/>
                </a:solidFill>
                <a:latin typeface="Calibri"/>
                <a:cs typeface="Calibri"/>
              </a:rPr>
              <a:t>digitally</a:t>
            </a:r>
            <a:r>
              <a:rPr sz="900" spc="7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75" dirty="0">
                <a:solidFill>
                  <a:srgbClr val="363636"/>
                </a:solidFill>
                <a:latin typeface="Calibri"/>
                <a:cs typeface="Calibri"/>
              </a:rPr>
              <a:t>enab\ed</a:t>
            </a:r>
            <a:r>
              <a:rPr sz="900" spc="1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youth</a:t>
            </a:r>
            <a:r>
              <a:rPr sz="900" spc="-5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democratic</a:t>
            </a:r>
            <a:r>
              <a:rPr sz="900" spc="6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F3F3F"/>
                </a:solidFill>
                <a:latin typeface="Calibri"/>
                <a:cs typeface="Calibri"/>
              </a:rPr>
              <a:t>network.</a:t>
            </a:r>
            <a:r>
              <a:rPr sz="900" spc="3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83838"/>
                </a:solidFill>
                <a:latin typeface="Calibri"/>
                <a:cs typeface="Calibri"/>
              </a:rPr>
              <a:t>driven</a:t>
            </a:r>
            <a:r>
              <a:rPr sz="900" spc="2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606060"/>
                </a:solidFill>
                <a:latin typeface="Calibri"/>
                <a:cs typeface="Calibri"/>
              </a:rPr>
              <a:t>by</a:t>
            </a:r>
            <a:r>
              <a:rPr sz="900" spc="10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64646"/>
                </a:solidFill>
                <a:latin typeface="Calibri"/>
                <a:cs typeface="Calibri"/>
              </a:rPr>
              <a:t>institutianal</a:t>
            </a:r>
            <a:r>
              <a:rPr sz="900" spc="7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525252"/>
                </a:solidFill>
                <a:latin typeface="Calibri"/>
                <a:cs typeface="Calibri"/>
              </a:rPr>
              <a:t>ownership,</a:t>
            </a:r>
            <a:r>
              <a:rPr sz="900" spc="4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F2F2F"/>
                </a:solidFill>
                <a:latin typeface="Calibri"/>
                <a:cs typeface="Calibri"/>
              </a:rPr>
              <a:t>student</a:t>
            </a:r>
            <a:r>
              <a:rPr sz="900" spc="45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leadership,</a:t>
            </a:r>
            <a:r>
              <a:rPr sz="900" spc="8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Calibri"/>
                <a:cs typeface="Calibri"/>
              </a:rPr>
              <a:t>and</a:t>
            </a:r>
            <a:r>
              <a:rPr sz="900" spc="40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83838"/>
                </a:solidFill>
                <a:latin typeface="Calibri"/>
                <a:cs typeface="Calibri"/>
              </a:rPr>
              <a:t>contînuous</a:t>
            </a:r>
            <a:r>
              <a:rPr sz="900" spc="5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33333"/>
                </a:solidFill>
                <a:latin typeface="Calibri"/>
                <a:cs typeface="Calibri"/>
              </a:rPr>
              <a:t>leaming.</a:t>
            </a:r>
            <a:r>
              <a:rPr sz="9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64646"/>
                </a:solidFill>
                <a:latin typeface="Calibri"/>
                <a:cs typeface="Calibri"/>
              </a:rPr>
              <a:t>Through</a:t>
            </a:r>
            <a:r>
              <a:rPr sz="900" spc="5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B3B3B"/>
                </a:solidFill>
                <a:latin typeface="Calibri"/>
                <a:cs typeface="Calibri"/>
              </a:rPr>
              <a:t>engaging</a:t>
            </a:r>
            <a:r>
              <a:rPr sz="900" spc="3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6E7C85"/>
                </a:solidFill>
                <a:latin typeface="Calibri"/>
                <a:cs typeface="Calibri"/>
              </a:rPr>
              <a:t>ELC</a:t>
            </a:r>
            <a:r>
              <a:rPr sz="900" spc="25" dirty="0">
                <a:solidFill>
                  <a:srgbClr val="6E7C85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83838"/>
                </a:solidFill>
                <a:latin typeface="Calibri"/>
                <a:cs typeface="Calibri"/>
              </a:rPr>
              <a:t>activities</a:t>
            </a:r>
            <a:r>
              <a:rPr sz="900" spc="1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D4D4D"/>
                </a:solidFill>
                <a:latin typeface="Calibri"/>
                <a:cs typeface="Calibri"/>
              </a:rPr>
              <a:t>and</a:t>
            </a:r>
            <a:r>
              <a:rPr sz="900" spc="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84848"/>
                </a:solidFill>
                <a:latin typeface="Calibri"/>
                <a:cs typeface="Calibri"/>
              </a:rPr>
              <a:t>hands-on</a:t>
            </a:r>
            <a:r>
              <a:rPr sz="900" spc="-25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24242"/>
                </a:solidFill>
                <a:latin typeface="Calibri"/>
                <a:cs typeface="Calibri"/>
              </a:rPr>
              <a:t>demonstration</a:t>
            </a:r>
            <a:r>
              <a:rPr sz="900" spc="8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44444"/>
                </a:solidFill>
                <a:latin typeface="Calibri"/>
                <a:cs typeface="Calibri"/>
              </a:rPr>
              <a:t>sessions,</a:t>
            </a:r>
            <a:r>
              <a:rPr sz="900" spc="3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ELC</a:t>
            </a:r>
            <a:r>
              <a:rPr sz="900" spc="-2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757E87"/>
                </a:solidFill>
                <a:latin typeface="Calibri"/>
                <a:cs typeface="Calibri"/>
              </a:rPr>
              <a:t>2.0</a:t>
            </a:r>
            <a:r>
              <a:rPr sz="900" spc="25" dirty="0">
                <a:solidFill>
                  <a:srgbClr val="757E87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24242"/>
                </a:solidFill>
                <a:latin typeface="Calibri"/>
                <a:cs typeface="Calibri"/>
              </a:rPr>
              <a:t>equips</a:t>
            </a:r>
            <a:r>
              <a:rPr sz="900" spc="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D3D3D"/>
                </a:solidFill>
                <a:latin typeface="Calibri"/>
                <a:cs typeface="Calibri"/>
              </a:rPr>
              <a:t>younp</a:t>
            </a:r>
            <a:r>
              <a:rPr sz="900" spc="-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citizens</a:t>
            </a:r>
            <a:r>
              <a:rPr sz="9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60" dirty="0">
                <a:solidFill>
                  <a:srgbClr val="8C959C"/>
                </a:solidFill>
                <a:latin typeface="Calibri"/>
                <a:cs typeface="Calibri"/>
              </a:rPr>
              <a:t>with</a:t>
            </a:r>
            <a:r>
              <a:rPr sz="900" spc="-5" dirty="0">
                <a:solidFill>
                  <a:srgbClr val="8C959C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858E97"/>
                </a:solidFill>
                <a:latin typeface="Calibri"/>
                <a:cs typeface="Calibri"/>
              </a:rPr>
              <a:t>a</a:t>
            </a:r>
            <a:r>
              <a:rPr sz="900" spc="-35" dirty="0">
                <a:solidFill>
                  <a:srgbClr val="858E97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14141"/>
                </a:solidFill>
                <a:latin typeface="Calibri"/>
                <a:cs typeface="Calibri"/>
              </a:rPr>
              <a:t>deeper</a:t>
            </a:r>
            <a:r>
              <a:rPr sz="900" spc="-1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82828"/>
                </a:solidFill>
                <a:latin typeface="Calibri"/>
                <a:cs typeface="Calibri"/>
              </a:rPr>
              <a:t>understanding</a:t>
            </a:r>
            <a:r>
              <a:rPr sz="900" spc="12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65656"/>
                </a:solidFill>
                <a:latin typeface="Calibri"/>
                <a:cs typeface="Calibri"/>
              </a:rPr>
              <a:t>of</a:t>
            </a:r>
            <a:r>
              <a:rPr sz="900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94949"/>
                </a:solidFill>
                <a:latin typeface="Calibri"/>
                <a:cs typeface="Calibri"/>
              </a:rPr>
              <a:t>democratic</a:t>
            </a:r>
            <a:r>
              <a:rPr sz="900" spc="4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eîectoral</a:t>
            </a:r>
            <a:r>
              <a:rPr sz="9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promesses,</a:t>
            </a:r>
            <a:r>
              <a:rPr sz="900" spc="50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provides</a:t>
            </a:r>
            <a:r>
              <a:rPr sz="900" spc="-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62626"/>
                </a:solidFill>
                <a:latin typeface="Calibri"/>
                <a:cs typeface="Calibri"/>
              </a:rPr>
              <a:t>first-hand</a:t>
            </a:r>
            <a:r>
              <a:rPr sz="90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exposure</a:t>
            </a:r>
            <a:r>
              <a:rPr sz="900" spc="8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646464"/>
                </a:solidFill>
                <a:latin typeface="Calibri"/>
                <a:cs typeface="Calibri"/>
              </a:rPr>
              <a:t>to</a:t>
            </a:r>
            <a:r>
              <a:rPr sz="900" spc="-2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900" spc="-70" dirty="0">
                <a:solidFill>
                  <a:srgbClr val="343434"/>
                </a:solidFill>
                <a:latin typeface="Calibri"/>
                <a:cs typeface="Calibri"/>
              </a:rPr>
              <a:t>the</a:t>
            </a:r>
            <a:r>
              <a:rPr sz="900" spc="1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conduct</a:t>
            </a:r>
            <a:r>
              <a:rPr sz="900" spc="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46464"/>
                </a:solidFill>
                <a:latin typeface="Calibri"/>
                <a:cs typeface="Calibri"/>
              </a:rPr>
              <a:t>of</a:t>
            </a:r>
            <a:r>
              <a:rPr sz="900" spc="1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elections,</a:t>
            </a:r>
            <a:r>
              <a:rPr sz="900" spc="4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3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F4F4F"/>
                </a:solidFill>
                <a:latin typeface="Calibri"/>
                <a:cs typeface="Calibri"/>
              </a:rPr>
              <a:t>inspires</a:t>
            </a:r>
            <a:r>
              <a:rPr sz="900" spc="4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B3B3B"/>
                </a:solidFill>
                <a:latin typeface="Calibri"/>
                <a:cs typeface="Calibri"/>
              </a:rPr>
              <a:t>informed,</a:t>
            </a:r>
            <a:r>
              <a:rPr sz="900" spc="-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94949"/>
                </a:solidFill>
                <a:latin typeface="Calibri"/>
                <a:cs typeface="Calibri"/>
              </a:rPr>
              <a:t>active</a:t>
            </a:r>
            <a:r>
              <a:rPr sz="900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1F1F1F"/>
                </a:solidFill>
                <a:latin typeface="Calibri"/>
                <a:cs typeface="Calibri"/>
              </a:rPr>
              <a:t>participation</a:t>
            </a:r>
            <a:r>
              <a:rPr sz="900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25252"/>
                </a:solidFill>
                <a:latin typeface="Calibri"/>
                <a:cs typeface="Calibri"/>
              </a:rPr>
              <a:t>in</a:t>
            </a:r>
            <a:r>
              <a:rPr sz="900" spc="-2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democracy.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1446" y="5793284"/>
            <a:ext cx="178752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dirty="0">
                <a:solidFill>
                  <a:srgbClr val="245DBA"/>
                </a:solidFill>
                <a:latin typeface="Calibri"/>
                <a:cs typeface="Calibri"/>
              </a:rPr>
              <a:t>Get</a:t>
            </a:r>
            <a:r>
              <a:rPr sz="1800" spc="10" dirty="0">
                <a:solidFill>
                  <a:srgbClr val="245DBA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A5DA8"/>
                </a:solidFill>
                <a:latin typeface="Calibri"/>
                <a:cs typeface="Calibri"/>
              </a:rPr>
              <a:t>Started</a:t>
            </a:r>
            <a:r>
              <a:rPr sz="1800" spc="120" dirty="0">
                <a:solidFill>
                  <a:srgbClr val="3A5DA8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D62A3"/>
                </a:solidFill>
                <a:latin typeface="Calibri"/>
                <a:cs typeface="Calibri"/>
              </a:rPr>
              <a:t>Today!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1097" y="6425758"/>
            <a:ext cx="302831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17800"/>
              </a:lnSpc>
              <a:spcBef>
                <a:spcPts val="100"/>
              </a:spcBef>
            </a:pPr>
            <a:r>
              <a:rPr sz="950" dirty="0">
                <a:solidFill>
                  <a:srgbClr val="494949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50" spc="4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spc="-10" dirty="0">
                <a:solidFill>
                  <a:srgbClr val="2A2A2A"/>
                </a:solidFill>
                <a:latin typeface="Calibri"/>
                <a:cs typeface="Calibri"/>
              </a:rPr>
              <a:t>movement.</a:t>
            </a:r>
            <a:r>
              <a:rPr sz="950" spc="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05050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sz="950" spc="-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club.</a:t>
            </a:r>
            <a:r>
              <a:rPr sz="950" spc="2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75757"/>
                </a:solidFill>
                <a:latin typeface="Calibri"/>
                <a:cs typeface="Calibri"/>
              </a:rPr>
              <a:t>Be</a:t>
            </a:r>
            <a:r>
              <a:rPr sz="950" spc="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F4F4F"/>
                </a:solidFill>
                <a:latin typeface="Calibri"/>
                <a:cs typeface="Calibri"/>
              </a:rPr>
              <a:t>an</a:t>
            </a:r>
            <a:r>
              <a:rPr sz="950" spc="30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82828"/>
                </a:solidFill>
                <a:latin typeface="Calibri"/>
                <a:cs typeface="Calibri"/>
              </a:rPr>
              <a:t>informed</a:t>
            </a:r>
            <a:r>
              <a:rPr sz="950" spc="9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94949"/>
                </a:solidFill>
                <a:latin typeface="Calibri"/>
                <a:cs typeface="Calibri"/>
              </a:rPr>
              <a:t>and </a:t>
            </a:r>
            <a:r>
              <a:rPr sz="950" spc="-10" dirty="0">
                <a:solidFill>
                  <a:srgbClr val="3B3B3B"/>
                </a:solidFill>
                <a:latin typeface="Calibri"/>
                <a:cs typeface="Calibri"/>
              </a:rPr>
              <a:t>active </a:t>
            </a:r>
            <a:r>
              <a:rPr sz="950" spc="-10" dirty="0">
                <a:solidFill>
                  <a:srgbClr val="4D4D4D"/>
                </a:solidFill>
                <a:latin typeface="Calibri"/>
                <a:cs typeface="Calibri"/>
              </a:rPr>
              <a:t>citizen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2008" y="7449970"/>
            <a:ext cx="48196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solidFill>
                  <a:srgbClr val="9080E2"/>
                </a:solidFill>
                <a:latin typeface="Calibri"/>
                <a:cs typeface="Calibri"/>
              </a:rPr>
              <a:t>VislOF\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757575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37482" y="6494627"/>
            <a:ext cx="162560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10" dirty="0">
                <a:solidFill>
                  <a:srgbClr val="6B6B6B"/>
                </a:solidFill>
                <a:latin typeface="Calibri"/>
                <a:cs typeface="Calibri"/>
              </a:rPr>
              <a:t>Click</a:t>
            </a:r>
            <a:r>
              <a:rPr sz="750" spc="-30" dirty="0">
                <a:solidFill>
                  <a:srgbClr val="6B6B6B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505050"/>
                </a:solidFill>
                <a:latin typeface="Calibri"/>
                <a:cs typeface="Calibri"/>
              </a:rPr>
              <a:t>here</a:t>
            </a:r>
            <a:r>
              <a:rPr sz="750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838383"/>
                </a:solidFill>
                <a:latin typeface="Calibri"/>
                <a:cs typeface="Calibri"/>
              </a:rPr>
              <a:t>for</a:t>
            </a:r>
            <a:r>
              <a:rPr sz="750" spc="5" dirty="0">
                <a:solidFill>
                  <a:srgbClr val="838383"/>
                </a:solidFill>
                <a:latin typeface="Calibri"/>
                <a:cs typeface="Calibri"/>
              </a:rPr>
              <a:t> </a:t>
            </a:r>
            <a:r>
              <a:rPr sz="750" spc="-30" dirty="0">
                <a:solidFill>
                  <a:srgbClr val="4F4F4F"/>
                </a:solidFill>
                <a:latin typeface="Calibri"/>
                <a:cs typeface="Calibri"/>
              </a:rPr>
              <a:t>Reqister</a:t>
            </a:r>
            <a:r>
              <a:rPr sz="750" spc="30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6B6B6B"/>
                </a:solidFill>
                <a:latin typeface="Calibri"/>
                <a:cs typeface="Calibri"/>
              </a:rPr>
              <a:t>Your</a:t>
            </a:r>
            <a:r>
              <a:rPr sz="750" spc="5" dirty="0">
                <a:solidFill>
                  <a:srgbClr val="6B6B6B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6E6E6E"/>
                </a:solidFill>
                <a:latin typeface="Calibri"/>
                <a:cs typeface="Calibri"/>
              </a:rPr>
              <a:t>ELC</a:t>
            </a:r>
            <a:r>
              <a:rPr sz="750" spc="20" dirty="0">
                <a:solidFill>
                  <a:srgbClr val="6E6E6E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505050"/>
                </a:solidFill>
                <a:latin typeface="Calibri"/>
                <a:cs typeface="Calibri"/>
              </a:rPr>
              <a:t>application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0054" y="7424697"/>
            <a:ext cx="6102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solidFill>
                  <a:srgbClr val="DF809E"/>
                </a:solidFill>
                <a:latin typeface="Calibri"/>
                <a:cs typeface="Calibri"/>
              </a:rPr>
              <a:t>Mission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94037" y="6146484"/>
            <a:ext cx="162496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D598C"/>
                </a:solidFill>
                <a:latin typeface="Calibri"/>
                <a:cs typeface="Calibri"/>
              </a:rPr>
              <a:t>Track</a:t>
            </a:r>
            <a:r>
              <a:rPr sz="1300" spc="60" dirty="0">
                <a:solidFill>
                  <a:srgbClr val="5D598C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D4982"/>
                </a:solidFill>
                <a:latin typeface="Calibri"/>
                <a:cs typeface="Calibri"/>
              </a:rPr>
              <a:t>Your</a:t>
            </a:r>
            <a:r>
              <a:rPr sz="1300" spc="5" dirty="0">
                <a:solidFill>
                  <a:srgbClr val="4D4982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65275"/>
                </a:solidFill>
                <a:latin typeface="Calibri"/>
                <a:cs typeface="Calibri"/>
              </a:rPr>
              <a:t>ELC</a:t>
            </a:r>
            <a:r>
              <a:rPr sz="1300" spc="20" dirty="0">
                <a:solidFill>
                  <a:srgbClr val="565275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4F4991"/>
                </a:solidFill>
                <a:latin typeface="Calibri"/>
                <a:cs typeface="Calibri"/>
              </a:rPr>
              <a:t>Request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10574" y="7418378"/>
            <a:ext cx="157924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dirty="0">
                <a:solidFill>
                  <a:srgbClr val="5B8059"/>
                </a:solidFill>
                <a:latin typeface="Calibri"/>
                <a:cs typeface="Calibri"/>
              </a:rPr>
              <a:t>Working</a:t>
            </a:r>
            <a:r>
              <a:rPr sz="1450" spc="190" dirty="0">
                <a:solidFill>
                  <a:srgbClr val="5B8059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74955D"/>
                </a:solidFill>
                <a:latin typeface="Calibri"/>
                <a:cs typeface="Calibri"/>
              </a:rPr>
              <a:t>Framework</a:t>
            </a:r>
            <a:endParaRPr sz="1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754"/>
            <a:ext cx="13716000" cy="6141720"/>
            <a:chOff x="0" y="2072754"/>
            <a:chExt cx="13716000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754"/>
              <a:ext cx="13716000" cy="6141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805" y="3011036"/>
              <a:ext cx="426492" cy="4037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3536" y="3045156"/>
              <a:ext cx="978089" cy="11941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956222" y="3174936"/>
            <a:ext cx="1582420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40" dirty="0">
                <a:solidFill>
                  <a:srgbClr val="1D1D1D"/>
                </a:solidFill>
                <a:latin typeface="Calibri"/>
                <a:cs typeface="Calibri"/>
              </a:rPr>
              <a:t>Election</a:t>
            </a:r>
            <a:r>
              <a:rPr sz="1100" spc="-30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12121"/>
                </a:solidFill>
                <a:latin typeface="Calibri"/>
                <a:cs typeface="Calibri"/>
              </a:rPr>
              <a:t>Commission</a:t>
            </a:r>
            <a:r>
              <a:rPr sz="1100" spc="7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-45" dirty="0">
                <a:solidFill>
                  <a:srgbClr val="2F2F2F"/>
                </a:solidFill>
                <a:latin typeface="Calibri"/>
                <a:cs typeface="Calibri"/>
              </a:rPr>
              <a:t>of</a:t>
            </a:r>
            <a:r>
              <a:rPr sz="1100" spc="-10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82828"/>
                </a:solidFill>
                <a:latin typeface="Calibri"/>
                <a:cs typeface="Calibri"/>
              </a:rPr>
              <a:t>India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7427" y="3057413"/>
            <a:ext cx="69532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solidFill>
                  <a:srgbClr val="4D46AC"/>
                </a:solidFill>
                <a:latin typeface="Calibri"/>
                <a:cs typeface="Calibri"/>
              </a:rPr>
              <a:t>ECINET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7524" y="2989175"/>
            <a:ext cx="1238885" cy="39751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ct val="74600"/>
              </a:lnSpc>
              <a:spcBef>
                <a:spcPts val="520"/>
              </a:spcBef>
            </a:pPr>
            <a:r>
              <a:rPr sz="1400" b="1" spc="40" dirty="0">
                <a:solidFill>
                  <a:srgbClr val="161616"/>
                </a:solidFill>
                <a:latin typeface="Calibri"/>
                <a:cs typeface="Calibri"/>
              </a:rPr>
              <a:t>ELECTORAL </a:t>
            </a:r>
            <a:r>
              <a:rPr sz="1400" b="1" spc="50" dirty="0">
                <a:solidFill>
                  <a:srgbClr val="1F1F1F"/>
                </a:solidFill>
                <a:latin typeface="Calibri"/>
                <a:cs typeface="Calibri"/>
              </a:rPr>
              <a:t>LITERACY</a:t>
            </a:r>
            <a:r>
              <a:rPr sz="1400" b="1" spc="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400" b="1" spc="35" dirty="0">
                <a:solidFill>
                  <a:srgbClr val="1F1F1F"/>
                </a:solidFill>
                <a:latin typeface="Calibri"/>
                <a:cs typeface="Calibri"/>
              </a:rPr>
              <a:t>CLUB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1383" y="3654729"/>
            <a:ext cx="8670925" cy="116332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25"/>
              </a:spcBef>
            </a:pPr>
            <a:r>
              <a:rPr sz="850" dirty="0">
                <a:solidFill>
                  <a:srgbClr val="414141"/>
                </a:solidFill>
                <a:latin typeface="Arial MT"/>
                <a:cs typeface="Arial MT"/>
              </a:rPr>
              <a:t>Are</a:t>
            </a:r>
            <a:r>
              <a:rPr sz="850" spc="10" dirty="0">
                <a:solidFill>
                  <a:srgbClr val="414141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333333"/>
                </a:solidFill>
                <a:latin typeface="Arial MT"/>
                <a:cs typeface="Arial MT"/>
              </a:rPr>
              <a:t>you</a:t>
            </a:r>
            <a:r>
              <a:rPr sz="850" spc="5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464646"/>
                </a:solidFill>
                <a:latin typeface="Arial MT"/>
                <a:cs typeface="Arial MT"/>
              </a:rPr>
              <a:t>a</a:t>
            </a:r>
            <a:r>
              <a:rPr sz="850" spc="5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62626"/>
                </a:solidFill>
                <a:latin typeface="Arial MT"/>
                <a:cs typeface="Arial MT"/>
              </a:rPr>
              <a:t>registered</a:t>
            </a:r>
            <a:r>
              <a:rPr sz="850" spc="2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850" spc="-90" dirty="0">
                <a:solidFill>
                  <a:srgbClr val="545454"/>
                </a:solidFill>
                <a:latin typeface="Arial MT"/>
                <a:cs typeface="Arial MT"/>
              </a:rPr>
              <a:t>ELC</a:t>
            </a:r>
            <a:r>
              <a:rPr sz="850" spc="60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850" spc="-114" dirty="0">
                <a:solidFill>
                  <a:srgbClr val="6B6B6B"/>
                </a:solidFill>
                <a:latin typeface="Arial MT"/>
                <a:cs typeface="Arial MT"/>
              </a:rPr>
              <a:t>?</a:t>
            </a:r>
            <a:r>
              <a:rPr sz="850" spc="20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3D3D3D"/>
                </a:solidFill>
                <a:latin typeface="Arial MT"/>
                <a:cs typeface="Arial MT"/>
              </a:rPr>
              <a:t>Click</a:t>
            </a:r>
            <a:r>
              <a:rPr sz="850" spc="105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343434"/>
                </a:solidFill>
                <a:latin typeface="Arial MT"/>
                <a:cs typeface="Arial MT"/>
              </a:rPr>
              <a:t>here</a:t>
            </a:r>
            <a:r>
              <a:rPr sz="850" spc="80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2A2A2A"/>
                </a:solidFill>
                <a:latin typeface="Arial MT"/>
                <a:cs typeface="Arial MT"/>
              </a:rPr>
              <a:t>to</a:t>
            </a:r>
            <a:r>
              <a:rPr sz="850" spc="140" dirty="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444444"/>
                </a:solidFill>
                <a:latin typeface="Arial MT"/>
                <a:cs typeface="Arial MT"/>
              </a:rPr>
              <a:t>login</a:t>
            </a:r>
            <a:r>
              <a:rPr sz="850" spc="-2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850" spc="-40" dirty="0">
                <a:solidFill>
                  <a:srgbClr val="1C1C1C"/>
                </a:solidFill>
                <a:latin typeface="Arial MT"/>
                <a:cs typeface="Arial MT"/>
              </a:rPr>
              <a:t>-</a:t>
            </a:r>
            <a:r>
              <a:rPr sz="850" spc="-25" dirty="0">
                <a:solidFill>
                  <a:srgbClr val="1C1C1C"/>
                </a:solidFill>
                <a:latin typeface="Arial MT"/>
                <a:cs typeface="Arial MT"/>
              </a:rPr>
              <a:t>g'</a:t>
            </a:r>
            <a:endParaRPr sz="850">
              <a:latin typeface="Arial MT"/>
              <a:cs typeface="Arial MT"/>
            </a:endParaRPr>
          </a:p>
          <a:p>
            <a:pPr marR="1648460" algn="ctr">
              <a:lnSpc>
                <a:spcPct val="100000"/>
              </a:lnSpc>
              <a:spcBef>
                <a:spcPts val="525"/>
              </a:spcBef>
            </a:pP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Introducing</a:t>
            </a:r>
            <a:r>
              <a:rPr sz="1950" b="1" spc="4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ELC</a:t>
            </a:r>
            <a:r>
              <a:rPr sz="1950" b="1" spc="254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spc="-25" dirty="0">
                <a:solidFill>
                  <a:srgbClr val="181818"/>
                </a:solidFill>
                <a:latin typeface="Calibri"/>
                <a:cs typeface="Calibri"/>
              </a:rPr>
              <a:t>2.0</a:t>
            </a:r>
            <a:endParaRPr sz="1950">
              <a:latin typeface="Calibri"/>
              <a:cs typeface="Calibri"/>
            </a:endParaRPr>
          </a:p>
          <a:p>
            <a:pPr marL="12065" marR="1661795" algn="ctr">
              <a:lnSpc>
                <a:spcPct val="105000"/>
              </a:lnSpc>
              <a:spcBef>
                <a:spcPts val="310"/>
              </a:spcBef>
            </a:pPr>
            <a:r>
              <a:rPr sz="900" spc="-50" dirty="0">
                <a:solidFill>
                  <a:srgbClr val="565656"/>
                </a:solidFill>
                <a:latin typeface="Calibri"/>
                <a:cs typeface="Calibri"/>
              </a:rPr>
              <a:t>Over</a:t>
            </a:r>
            <a:r>
              <a:rPr sz="900" spc="-15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82828"/>
                </a:solidFill>
                <a:latin typeface="Calibri"/>
                <a:cs typeface="Calibri"/>
              </a:rPr>
              <a:t>the</a:t>
            </a:r>
            <a:r>
              <a:rPr sz="900" spc="-1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63636"/>
                </a:solidFill>
                <a:latin typeface="Calibri"/>
                <a:cs typeface="Calibri"/>
              </a:rPr>
              <a:t>years,</a:t>
            </a: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45454"/>
                </a:solidFill>
                <a:latin typeface="Calibri"/>
                <a:cs typeface="Calibri"/>
              </a:rPr>
              <a:t>educational</a:t>
            </a:r>
            <a:r>
              <a:rPr sz="900" spc="50" dirty="0">
                <a:solidFill>
                  <a:srgbClr val="54545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43434"/>
                </a:solidFill>
                <a:latin typeface="Calibri"/>
                <a:cs typeface="Calibri"/>
              </a:rPr>
              <a:t>institutions</a:t>
            </a:r>
            <a:r>
              <a:rPr sz="900" spc="2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F3F3F"/>
                </a:solidFill>
                <a:latin typeface="Calibri"/>
                <a:cs typeface="Calibri"/>
              </a:rPr>
              <a:t>have</a:t>
            </a:r>
            <a:r>
              <a:rPr sz="900" spc="-6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33333"/>
                </a:solidFill>
                <a:latin typeface="Calibri"/>
                <a:cs typeface="Calibri"/>
              </a:rPr>
              <a:t>played</a:t>
            </a:r>
            <a:r>
              <a:rPr sz="900" spc="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808993"/>
                </a:solidFill>
                <a:latin typeface="Calibri"/>
                <a:cs typeface="Calibri"/>
              </a:rPr>
              <a:t>a</a:t>
            </a:r>
            <a:r>
              <a:rPr sz="900" spc="-10" dirty="0">
                <a:solidFill>
                  <a:srgbClr val="808993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94949"/>
                </a:solidFill>
                <a:latin typeface="Calibri"/>
                <a:cs typeface="Calibri"/>
              </a:rPr>
              <a:t>vital</a:t>
            </a:r>
            <a:r>
              <a:rPr sz="900" spc="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44444"/>
                </a:solidFill>
                <a:latin typeface="Calibri"/>
                <a:cs typeface="Calibri"/>
              </a:rPr>
              <a:t>role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D4D4D"/>
                </a:solidFill>
                <a:latin typeface="Calibri"/>
                <a:cs typeface="Calibri"/>
              </a:rPr>
              <a:t>in</a:t>
            </a:r>
            <a:r>
              <a:rPr sz="9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1F1F1F"/>
                </a:solidFill>
                <a:latin typeface="Calibri"/>
                <a:cs typeface="Calibri"/>
              </a:rPr>
              <a:t>fostering</a:t>
            </a:r>
            <a:r>
              <a:rPr sz="900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B3B3B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D5D5D"/>
                </a:solidFill>
                <a:latin typeface="Calibri"/>
                <a:cs typeface="Calibri"/>
              </a:rPr>
              <a:t>values.</a:t>
            </a:r>
            <a:r>
              <a:rPr sz="900" spc="5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D2D2D"/>
                </a:solidFill>
                <a:latin typeface="Calibri"/>
                <a:cs typeface="Calibri"/>
              </a:rPr>
              <a:t>Building</a:t>
            </a:r>
            <a:r>
              <a:rPr sz="900" spc="65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4D4D4D"/>
                </a:solidFill>
                <a:latin typeface="Calibri"/>
                <a:cs typeface="Calibri"/>
              </a:rPr>
              <a:t>on</a:t>
            </a:r>
            <a:r>
              <a:rPr sz="90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E5E5E"/>
                </a:solidFill>
                <a:latin typeface="Calibri"/>
                <a:cs typeface="Calibri"/>
              </a:rPr>
              <a:t>this</a:t>
            </a:r>
            <a:r>
              <a:rPr sz="900" spc="-5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5B5B5B"/>
                </a:solidFill>
                <a:latin typeface="Calibri"/>
                <a:cs typeface="Calibri"/>
              </a:rPr>
              <a:t>legacy,</a:t>
            </a:r>
            <a:r>
              <a:rPr sz="900" spc="30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Electoral</a:t>
            </a:r>
            <a:r>
              <a:rPr sz="900" spc="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Literacy</a:t>
            </a:r>
            <a:r>
              <a:rPr sz="9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14141"/>
                </a:solidFill>
                <a:latin typeface="Calibri"/>
                <a:cs typeface="Calibri"/>
              </a:rPr>
              <a:t>Club</a:t>
            </a:r>
            <a:r>
              <a:rPr sz="900" spc="-4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606060"/>
                </a:solidFill>
                <a:latin typeface="Calibri"/>
                <a:cs typeface="Calibri"/>
              </a:rPr>
              <a:t>2.0</a:t>
            </a:r>
            <a:r>
              <a:rPr sz="900" spc="5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(ELC</a:t>
            </a:r>
            <a:r>
              <a:rPr sz="9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F4F4F"/>
                </a:solidFill>
                <a:latin typeface="Calibri"/>
                <a:cs typeface="Calibri"/>
              </a:rPr>
              <a:t>2.0)</a:t>
            </a:r>
            <a:r>
              <a:rPr sz="900" spc="-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363636"/>
                </a:solidFill>
                <a:latin typeface="Calibri"/>
                <a:cs typeface="Calibri"/>
              </a:rPr>
              <a:t>reimaqines</a:t>
            </a:r>
            <a:r>
              <a:rPr sz="900" spc="50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24242"/>
                </a:solidFill>
                <a:latin typeface="Calibri"/>
                <a:cs typeface="Calibri"/>
              </a:rPr>
              <a:t>ELCs</a:t>
            </a:r>
            <a:r>
              <a:rPr sz="900" spc="-3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4D4D4D"/>
                </a:solidFill>
                <a:latin typeface="Calibri"/>
                <a:cs typeface="Calibri"/>
              </a:rPr>
              <a:t>as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a</a:t>
            </a:r>
            <a:r>
              <a:rPr sz="900" spc="-7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more</a:t>
            </a:r>
            <a:r>
              <a:rPr sz="900" spc="-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62626"/>
                </a:solidFill>
                <a:latin typeface="Calibri"/>
                <a:cs typeface="Calibri"/>
              </a:rPr>
              <a:t>structured</a:t>
            </a:r>
            <a:r>
              <a:rPr sz="900" spc="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63636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63636"/>
                </a:solidFill>
                <a:latin typeface="Calibri"/>
                <a:cs typeface="Calibri"/>
              </a:rPr>
              <a:t>digitally</a:t>
            </a:r>
            <a:r>
              <a:rPr sz="900" spc="7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63636"/>
                </a:solidFill>
                <a:latin typeface="Calibri"/>
                <a:cs typeface="Calibri"/>
              </a:rPr>
              <a:t>enabled</a:t>
            </a:r>
            <a:r>
              <a:rPr sz="900" spc="1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youth</a:t>
            </a:r>
            <a:r>
              <a:rPr sz="900" spc="-5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F3F3F"/>
                </a:solidFill>
                <a:latin typeface="Calibri"/>
                <a:cs typeface="Calibri"/>
              </a:rPr>
              <a:t>network.</a:t>
            </a:r>
            <a:r>
              <a:rPr sz="900" spc="3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A3A3A"/>
                </a:solidFill>
                <a:latin typeface="Calibri"/>
                <a:cs typeface="Calibri"/>
              </a:rPr>
              <a:t>driven</a:t>
            </a:r>
            <a:r>
              <a:rPr sz="900" spc="15" dirty="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606060"/>
                </a:solidFill>
                <a:latin typeface="Calibri"/>
                <a:cs typeface="Calibri"/>
              </a:rPr>
              <a:t>by</a:t>
            </a:r>
            <a:r>
              <a:rPr sz="900" spc="5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64646"/>
                </a:solidFill>
                <a:latin typeface="Calibri"/>
                <a:cs typeface="Calibri"/>
              </a:rPr>
              <a:t>institutional</a:t>
            </a:r>
            <a:r>
              <a:rPr sz="900" spc="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525252"/>
                </a:solidFill>
                <a:latin typeface="Calibri"/>
                <a:cs typeface="Calibri"/>
              </a:rPr>
              <a:t>ownership,</a:t>
            </a:r>
            <a:r>
              <a:rPr sz="900" spc="3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13131"/>
                </a:solidFill>
                <a:latin typeface="Calibri"/>
                <a:cs typeface="Calibri"/>
              </a:rPr>
              <a:t>student</a:t>
            </a:r>
            <a:r>
              <a:rPr sz="900" spc="4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leadership,</a:t>
            </a:r>
            <a:r>
              <a:rPr sz="900" spc="8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95959"/>
                </a:solidFill>
                <a:latin typeface="Calibri"/>
                <a:cs typeface="Calibri"/>
              </a:rPr>
              <a:t>and</a:t>
            </a:r>
            <a:r>
              <a:rPr sz="900" spc="35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83838"/>
                </a:solidFill>
                <a:latin typeface="Calibri"/>
                <a:cs typeface="Calibri"/>
              </a:rPr>
              <a:t>continuous</a:t>
            </a:r>
            <a:r>
              <a:rPr sz="900" spc="5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13131"/>
                </a:solidFill>
                <a:latin typeface="Calibri"/>
                <a:cs typeface="Calibri"/>
              </a:rPr>
              <a:t>learning.</a:t>
            </a:r>
            <a:r>
              <a:rPr sz="900" spc="3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44444"/>
                </a:solidFill>
                <a:latin typeface="Calibri"/>
                <a:cs typeface="Calibri"/>
              </a:rPr>
              <a:t>Through</a:t>
            </a:r>
            <a:r>
              <a:rPr sz="900" spc="5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D3D3D"/>
                </a:solidFill>
                <a:latin typeface="Calibri"/>
                <a:cs typeface="Calibri"/>
              </a:rPr>
              <a:t>engaging</a:t>
            </a:r>
            <a:r>
              <a:rPr sz="900" spc="3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707B85"/>
                </a:solidFill>
                <a:latin typeface="Calibri"/>
                <a:cs typeface="Calibri"/>
              </a:rPr>
              <a:t>ELC</a:t>
            </a:r>
            <a:r>
              <a:rPr sz="900" spc="25" dirty="0">
                <a:solidFill>
                  <a:srgbClr val="707B85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83838"/>
                </a:solidFill>
                <a:latin typeface="Calibri"/>
                <a:cs typeface="Calibri"/>
              </a:rPr>
              <a:t>activities</a:t>
            </a:r>
            <a:r>
              <a:rPr sz="900" spc="1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F4F4F"/>
                </a:solidFill>
                <a:latin typeface="Calibri"/>
                <a:cs typeface="Calibri"/>
              </a:rPr>
              <a:t>and</a:t>
            </a:r>
            <a:r>
              <a:rPr sz="900" spc="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94949"/>
                </a:solidFill>
                <a:latin typeface="Calibri"/>
                <a:cs typeface="Calibri"/>
              </a:rPr>
              <a:t>hands-on</a:t>
            </a:r>
            <a:r>
              <a:rPr sz="900" spc="-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demonstration</a:t>
            </a:r>
            <a:r>
              <a:rPr sz="900" spc="8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44444"/>
                </a:solidFill>
                <a:latin typeface="Calibri"/>
                <a:cs typeface="Calibri"/>
              </a:rPr>
              <a:t>sessions,</a:t>
            </a:r>
            <a:r>
              <a:rPr sz="900" spc="3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ELC</a:t>
            </a:r>
            <a:r>
              <a:rPr sz="900" spc="-2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757E87"/>
                </a:solidFill>
                <a:latin typeface="Calibri"/>
                <a:cs typeface="Calibri"/>
              </a:rPr>
              <a:t>2.0</a:t>
            </a:r>
            <a:r>
              <a:rPr sz="900" spc="25" dirty="0">
                <a:solidFill>
                  <a:srgbClr val="757E87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24242"/>
                </a:solidFill>
                <a:latin typeface="Calibri"/>
                <a:cs typeface="Calibri"/>
              </a:rPr>
              <a:t>equips</a:t>
            </a:r>
            <a:r>
              <a:rPr sz="900" spc="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F3F3F"/>
                </a:solidFill>
                <a:latin typeface="Calibri"/>
                <a:cs typeface="Calibri"/>
              </a:rPr>
              <a:t>younp</a:t>
            </a:r>
            <a:r>
              <a:rPr sz="900" spc="-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citizens</a:t>
            </a:r>
            <a:r>
              <a:rPr sz="9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60" dirty="0">
                <a:solidFill>
                  <a:srgbClr val="8C959E"/>
                </a:solidFill>
                <a:latin typeface="Calibri"/>
                <a:cs typeface="Calibri"/>
              </a:rPr>
              <a:t>with</a:t>
            </a:r>
            <a:r>
              <a:rPr sz="900" spc="-5" dirty="0">
                <a:solidFill>
                  <a:srgbClr val="8C959E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4F4F4F"/>
                </a:solidFill>
                <a:latin typeface="Calibri"/>
                <a:cs typeface="Calibri"/>
              </a:rPr>
              <a:t>a</a:t>
            </a:r>
            <a:r>
              <a:rPr sz="900" spc="-3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F3F3F"/>
                </a:solidFill>
                <a:latin typeface="Calibri"/>
                <a:cs typeface="Calibri"/>
              </a:rPr>
              <a:t>deeper</a:t>
            </a:r>
            <a:r>
              <a:rPr sz="900" spc="-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82828"/>
                </a:solidFill>
                <a:latin typeface="Calibri"/>
                <a:cs typeface="Calibri"/>
              </a:rPr>
              <a:t>understanding</a:t>
            </a:r>
            <a:r>
              <a:rPr sz="900" spc="12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6E6E6E"/>
                </a:solidFill>
                <a:latin typeface="Calibri"/>
                <a:cs typeface="Calibri"/>
              </a:rPr>
              <a:t>of</a:t>
            </a:r>
            <a:r>
              <a:rPr sz="900" dirty="0">
                <a:solidFill>
                  <a:srgbClr val="6E6E6E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B4B4B"/>
                </a:solidFill>
                <a:latin typeface="Calibri"/>
                <a:cs typeface="Calibri"/>
              </a:rPr>
              <a:t>democratic</a:t>
            </a:r>
            <a:r>
              <a:rPr sz="900" spc="4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electoral</a:t>
            </a:r>
            <a:r>
              <a:rPr sz="900" spc="1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processes,</a:t>
            </a:r>
            <a:r>
              <a:rPr sz="900" spc="50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44444"/>
                </a:solidFill>
                <a:latin typeface="Calibri"/>
                <a:cs typeface="Calibri"/>
              </a:rPr>
              <a:t>provides</a:t>
            </a:r>
            <a:r>
              <a:rPr sz="9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62626"/>
                </a:solidFill>
                <a:latin typeface="Calibri"/>
                <a:cs typeface="Calibri"/>
              </a:rPr>
              <a:t>first-hand</a:t>
            </a:r>
            <a:r>
              <a:rPr sz="90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exposure</a:t>
            </a:r>
            <a:r>
              <a:rPr sz="900" spc="8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777777"/>
                </a:solidFill>
                <a:latin typeface="Calibri"/>
                <a:cs typeface="Calibri"/>
              </a:rPr>
              <a:t>to</a:t>
            </a:r>
            <a:r>
              <a:rPr sz="900" spc="-20" dirty="0">
                <a:solidFill>
                  <a:srgbClr val="777777"/>
                </a:solidFill>
                <a:latin typeface="Calibri"/>
                <a:cs typeface="Calibri"/>
              </a:rPr>
              <a:t> </a:t>
            </a:r>
            <a:r>
              <a:rPr sz="900" spc="-70" dirty="0">
                <a:solidFill>
                  <a:srgbClr val="333333"/>
                </a:solidFill>
                <a:latin typeface="Calibri"/>
                <a:cs typeface="Calibri"/>
              </a:rPr>
              <a:t>the</a:t>
            </a:r>
            <a:r>
              <a:rPr sz="900" spc="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14141"/>
                </a:solidFill>
                <a:latin typeface="Calibri"/>
                <a:cs typeface="Calibri"/>
              </a:rPr>
              <a:t>conduct</a:t>
            </a:r>
            <a:r>
              <a:rPr sz="900" spc="1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46464"/>
                </a:solidFill>
                <a:latin typeface="Calibri"/>
                <a:cs typeface="Calibri"/>
              </a:rPr>
              <a:t>of</a:t>
            </a:r>
            <a:r>
              <a:rPr sz="900" spc="1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elections,</a:t>
            </a:r>
            <a:r>
              <a:rPr sz="900" spc="4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and</a:t>
            </a:r>
            <a:r>
              <a:rPr sz="900" spc="-3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F4F4F"/>
                </a:solidFill>
                <a:latin typeface="Calibri"/>
                <a:cs typeface="Calibri"/>
              </a:rPr>
              <a:t>inspires</a:t>
            </a:r>
            <a:r>
              <a:rPr sz="900" spc="4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D3D3D"/>
                </a:solidFill>
                <a:latin typeface="Calibri"/>
                <a:cs typeface="Calibri"/>
              </a:rPr>
              <a:t>informed,</a:t>
            </a:r>
            <a:r>
              <a:rPr sz="900" spc="-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94949"/>
                </a:solidFill>
                <a:latin typeface="Calibri"/>
                <a:cs typeface="Calibri"/>
              </a:rPr>
              <a:t>active</a:t>
            </a:r>
            <a:r>
              <a:rPr sz="900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1F1F1F"/>
                </a:solidFill>
                <a:latin typeface="Calibri"/>
                <a:cs typeface="Calibri"/>
              </a:rPr>
              <a:t>participation</a:t>
            </a:r>
            <a:r>
              <a:rPr sz="900" spc="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25252"/>
                </a:solidFill>
                <a:latin typeface="Calibri"/>
                <a:cs typeface="Calibri"/>
              </a:rPr>
              <a:t>in</a:t>
            </a:r>
            <a:r>
              <a:rPr sz="900" spc="-2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democracy.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1446" y="5793284"/>
            <a:ext cx="178752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dirty="0">
                <a:solidFill>
                  <a:srgbClr val="245DBA"/>
                </a:solidFill>
                <a:latin typeface="Calibri"/>
                <a:cs typeface="Calibri"/>
              </a:rPr>
              <a:t>Get</a:t>
            </a:r>
            <a:r>
              <a:rPr sz="1800" spc="10" dirty="0">
                <a:solidFill>
                  <a:srgbClr val="245DBA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DA8"/>
                </a:solidFill>
                <a:latin typeface="Calibri"/>
                <a:cs typeface="Calibri"/>
              </a:rPr>
              <a:t>Started</a:t>
            </a:r>
            <a:r>
              <a:rPr sz="1800" spc="120" dirty="0">
                <a:solidFill>
                  <a:srgbClr val="385DA8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D62A3"/>
                </a:solidFill>
                <a:latin typeface="Calibri"/>
                <a:cs typeface="Calibri"/>
              </a:rPr>
              <a:t>Today!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1097" y="6425758"/>
            <a:ext cx="302831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17800"/>
              </a:lnSpc>
              <a:spcBef>
                <a:spcPts val="100"/>
              </a:spcBef>
            </a:pPr>
            <a:r>
              <a:rPr sz="950" dirty="0">
                <a:solidFill>
                  <a:srgbClr val="494949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50" spc="4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spc="-10" dirty="0">
                <a:solidFill>
                  <a:srgbClr val="2D2D2D"/>
                </a:solidFill>
                <a:latin typeface="Calibri"/>
                <a:cs typeface="Calibri"/>
              </a:rPr>
              <a:t>movement.</a:t>
            </a:r>
            <a:r>
              <a:rPr sz="950" spc="5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F4F4F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sz="950" spc="-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A2A2A"/>
                </a:solidFill>
                <a:latin typeface="Calibri"/>
                <a:cs typeface="Calibri"/>
              </a:rPr>
              <a:t>club.</a:t>
            </a:r>
            <a:r>
              <a:rPr sz="950" spc="2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75757"/>
                </a:solidFill>
                <a:latin typeface="Calibri"/>
                <a:cs typeface="Calibri"/>
              </a:rPr>
              <a:t>Be</a:t>
            </a:r>
            <a:r>
              <a:rPr sz="950" spc="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F4F4F"/>
                </a:solidFill>
                <a:latin typeface="Calibri"/>
                <a:cs typeface="Calibri"/>
              </a:rPr>
              <a:t>an</a:t>
            </a:r>
            <a:r>
              <a:rPr sz="950" spc="30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82828"/>
                </a:solidFill>
                <a:latin typeface="Calibri"/>
                <a:cs typeface="Calibri"/>
              </a:rPr>
              <a:t>informed</a:t>
            </a:r>
            <a:r>
              <a:rPr sz="950" spc="9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B4B4B"/>
                </a:solidFill>
                <a:latin typeface="Calibri"/>
                <a:cs typeface="Calibri"/>
              </a:rPr>
              <a:t>and </a:t>
            </a:r>
            <a:r>
              <a:rPr sz="950" spc="-10" dirty="0">
                <a:solidFill>
                  <a:srgbClr val="3B3B3B"/>
                </a:solidFill>
                <a:latin typeface="Calibri"/>
                <a:cs typeface="Calibri"/>
              </a:rPr>
              <a:t>active </a:t>
            </a:r>
            <a:r>
              <a:rPr sz="950" spc="-10" dirty="0">
                <a:solidFill>
                  <a:srgbClr val="4D4D4D"/>
                </a:solidFill>
                <a:latin typeface="Calibri"/>
                <a:cs typeface="Calibri"/>
              </a:rPr>
              <a:t>citizen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1481" y="7418378"/>
            <a:ext cx="49593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0" dirty="0">
                <a:solidFill>
                  <a:srgbClr val="917EE1"/>
                </a:solidFill>
                <a:latin typeface="Calibri"/>
                <a:cs typeface="Calibri"/>
              </a:rPr>
              <a:t>Vision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747474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9906" y="6146484"/>
            <a:ext cx="122809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95295"/>
                </a:solidFill>
                <a:latin typeface="Calibri"/>
                <a:cs typeface="Calibri"/>
              </a:rPr>
              <a:t>Register</a:t>
            </a:r>
            <a:r>
              <a:rPr sz="1300" spc="100" dirty="0">
                <a:solidFill>
                  <a:srgbClr val="595295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60599C"/>
                </a:solidFill>
                <a:latin typeface="Calibri"/>
                <a:cs typeface="Calibri"/>
              </a:rPr>
              <a:t>Your</a:t>
            </a:r>
            <a:r>
              <a:rPr sz="1300" spc="35" dirty="0">
                <a:solidFill>
                  <a:srgbClr val="60599C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5E5991"/>
                </a:solidFill>
                <a:latin typeface="Calibri"/>
                <a:cs typeface="Calibri"/>
              </a:rPr>
              <a:t>ELC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0054" y="7424697"/>
            <a:ext cx="6102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solidFill>
                  <a:srgbClr val="DD7E9C"/>
                </a:solidFill>
                <a:latin typeface="Calibri"/>
                <a:cs typeface="Calibri"/>
              </a:rPr>
              <a:t>Mission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54273" y="6375211"/>
            <a:ext cx="290957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10" dirty="0">
                <a:solidFill>
                  <a:srgbClr val="4F4F4F"/>
                </a:solidFill>
                <a:latin typeface="Calibri"/>
                <a:cs typeface="Calibri"/>
              </a:rPr>
              <a:t>Click</a:t>
            </a:r>
            <a:r>
              <a:rPr sz="750" spc="-3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646464"/>
                </a:solidFill>
                <a:latin typeface="Calibri"/>
                <a:cs typeface="Calibri"/>
              </a:rPr>
              <a:t>here</a:t>
            </a:r>
            <a:r>
              <a:rPr sz="750" spc="1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898989"/>
                </a:solidFill>
                <a:latin typeface="Calibri"/>
                <a:cs typeface="Calibri"/>
              </a:rPr>
              <a:t>for </a:t>
            </a:r>
            <a:r>
              <a:rPr sz="750" spc="-25" dirty="0">
                <a:solidFill>
                  <a:srgbClr val="565656"/>
                </a:solidFill>
                <a:latin typeface="Calibri"/>
                <a:cs typeface="Calibri"/>
              </a:rPr>
              <a:t>Track</a:t>
            </a:r>
            <a:r>
              <a:rPr sz="750" spc="30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4D4D4D"/>
                </a:solidFill>
                <a:latin typeface="Calibri"/>
                <a:cs typeface="Calibri"/>
              </a:rPr>
              <a:t>the</a:t>
            </a:r>
            <a:r>
              <a:rPr sz="750" spc="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4D4D4D"/>
                </a:solidFill>
                <a:latin typeface="Calibri"/>
                <a:cs typeface="Calibri"/>
              </a:rPr>
              <a:t>status</a:t>
            </a:r>
            <a:r>
              <a:rPr sz="750" spc="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828282"/>
                </a:solidFill>
                <a:latin typeface="Calibri"/>
                <a:cs typeface="Calibri"/>
              </a:rPr>
              <a:t>of</a:t>
            </a:r>
            <a:r>
              <a:rPr sz="750" spc="-15" dirty="0">
                <a:solidFill>
                  <a:srgbClr val="828282"/>
                </a:solidFill>
                <a:latin typeface="Calibri"/>
                <a:cs typeface="Calibri"/>
              </a:rPr>
              <a:t> </a:t>
            </a:r>
            <a:r>
              <a:rPr sz="750" spc="-30" dirty="0">
                <a:solidFill>
                  <a:srgbClr val="7B7B7B"/>
                </a:solidFill>
                <a:latin typeface="Calibri"/>
                <a:cs typeface="Calibri"/>
              </a:rPr>
              <a:t>your</a:t>
            </a:r>
            <a:r>
              <a:rPr sz="750" spc="-10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606060"/>
                </a:solidFill>
                <a:latin typeface="Calibri"/>
                <a:cs typeface="Calibri"/>
              </a:rPr>
              <a:t>Electoral</a:t>
            </a:r>
            <a:r>
              <a:rPr sz="750" spc="5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626262"/>
                </a:solidFill>
                <a:latin typeface="Calibri"/>
                <a:cs typeface="Calibri"/>
              </a:rPr>
              <a:t>Literacy</a:t>
            </a:r>
            <a:r>
              <a:rPr sz="750" spc="30" dirty="0">
                <a:solidFill>
                  <a:srgbClr val="62626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6E6E6E"/>
                </a:solidFill>
                <a:latin typeface="Calibri"/>
                <a:cs typeface="Calibri"/>
              </a:rPr>
              <a:t>Club</a:t>
            </a:r>
            <a:r>
              <a:rPr sz="750" spc="10" dirty="0">
                <a:solidFill>
                  <a:srgbClr val="6E6E6E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707070"/>
                </a:solidFill>
                <a:latin typeface="Calibri"/>
                <a:cs typeface="Calibri"/>
              </a:rPr>
              <a:t>(ELC) </a:t>
            </a:r>
            <a:r>
              <a:rPr sz="750" spc="-10" dirty="0">
                <a:solidFill>
                  <a:srgbClr val="5E5E5E"/>
                </a:solidFill>
                <a:latin typeface="Calibri"/>
                <a:cs typeface="Calibri"/>
              </a:rPr>
              <a:t>application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10764" y="7424697"/>
            <a:ext cx="158305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dirty="0">
                <a:solidFill>
                  <a:srgbClr val="5D7E59"/>
                </a:solidFill>
                <a:latin typeface="Calibri"/>
                <a:cs typeface="Calibri"/>
              </a:rPr>
              <a:t>Working</a:t>
            </a:r>
            <a:r>
              <a:rPr sz="1400" spc="370" dirty="0">
                <a:solidFill>
                  <a:srgbClr val="5D7E5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4955D"/>
                </a:solidFill>
                <a:latin typeface="Calibri"/>
                <a:cs typeface="Calibri"/>
              </a:rPr>
              <a:t>Framework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754"/>
            <a:ext cx="13716000" cy="6141720"/>
            <a:chOff x="0" y="2072754"/>
            <a:chExt cx="13716000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754"/>
              <a:ext cx="13716000" cy="6141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805" y="3011036"/>
              <a:ext cx="426492" cy="4037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3536" y="3045156"/>
              <a:ext cx="978089" cy="12510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956222" y="3174936"/>
            <a:ext cx="1582420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40" dirty="0">
                <a:solidFill>
                  <a:srgbClr val="1A1A1A"/>
                </a:solidFill>
                <a:latin typeface="Calibri"/>
                <a:cs typeface="Calibri"/>
              </a:rPr>
              <a:t>Election</a:t>
            </a:r>
            <a:r>
              <a:rPr sz="1100" spc="-3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12121"/>
                </a:solidFill>
                <a:latin typeface="Calibri"/>
                <a:cs typeface="Calibri"/>
              </a:rPr>
              <a:t>Commission</a:t>
            </a:r>
            <a:r>
              <a:rPr sz="1100" spc="7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-45" dirty="0">
                <a:solidFill>
                  <a:srgbClr val="2F2F2F"/>
                </a:solidFill>
                <a:latin typeface="Calibri"/>
                <a:cs typeface="Calibri"/>
              </a:rPr>
              <a:t>of</a:t>
            </a:r>
            <a:r>
              <a:rPr sz="1100" spc="-10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82828"/>
                </a:solidFill>
                <a:latin typeface="Calibri"/>
                <a:cs typeface="Calibri"/>
              </a:rPr>
              <a:t>India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7427" y="3057413"/>
            <a:ext cx="69532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solidFill>
                  <a:srgbClr val="4D46AA"/>
                </a:solidFill>
                <a:latin typeface="Calibri"/>
                <a:cs typeface="Calibri"/>
              </a:rPr>
              <a:t>ECINET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7524" y="2989175"/>
            <a:ext cx="1238885" cy="39751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ct val="74600"/>
              </a:lnSpc>
              <a:spcBef>
                <a:spcPts val="520"/>
              </a:spcBef>
            </a:pPr>
            <a:r>
              <a:rPr sz="1400" b="1" spc="40" dirty="0">
                <a:solidFill>
                  <a:srgbClr val="161616"/>
                </a:solidFill>
                <a:latin typeface="Calibri"/>
                <a:cs typeface="Calibri"/>
              </a:rPr>
              <a:t>ELECTORAL </a:t>
            </a:r>
            <a:r>
              <a:rPr sz="1400" b="1" spc="50" dirty="0">
                <a:solidFill>
                  <a:srgbClr val="1A1A1A"/>
                </a:solidFill>
                <a:latin typeface="Calibri"/>
                <a:cs typeface="Calibri"/>
              </a:rPr>
              <a:t>LITERACY</a:t>
            </a:r>
            <a:r>
              <a:rPr sz="1400" b="1" spc="4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400" b="1" spc="35" dirty="0">
                <a:solidFill>
                  <a:srgbClr val="242424"/>
                </a:solidFill>
                <a:latin typeface="Calibri"/>
                <a:cs typeface="Calibri"/>
              </a:rPr>
              <a:t>CLUB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1383" y="3778032"/>
            <a:ext cx="7013575" cy="104013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894"/>
              </a:spcBef>
            </a:pP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Introducing</a:t>
            </a:r>
            <a:r>
              <a:rPr sz="1950" b="1" spc="4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dirty="0">
                <a:solidFill>
                  <a:srgbClr val="1F1F1F"/>
                </a:solidFill>
                <a:latin typeface="Calibri"/>
                <a:cs typeface="Calibri"/>
              </a:rPr>
              <a:t>ELC</a:t>
            </a:r>
            <a:r>
              <a:rPr sz="1950" b="1" spc="254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950" b="1" spc="-25" dirty="0">
                <a:solidFill>
                  <a:srgbClr val="181818"/>
                </a:solidFill>
                <a:latin typeface="Calibri"/>
                <a:cs typeface="Calibri"/>
              </a:rPr>
              <a:t>2.0</a:t>
            </a:r>
            <a:endParaRPr sz="1950">
              <a:latin typeface="Calibri"/>
              <a:cs typeface="Calibri"/>
            </a:endParaRPr>
          </a:p>
          <a:p>
            <a:pPr marL="12065" marR="5080" algn="ctr">
              <a:lnSpc>
                <a:spcPct val="105000"/>
              </a:lnSpc>
              <a:spcBef>
                <a:spcPts val="315"/>
              </a:spcBef>
            </a:pPr>
            <a:r>
              <a:rPr sz="900" spc="-50" dirty="0">
                <a:solidFill>
                  <a:srgbClr val="525252"/>
                </a:solidFill>
                <a:latin typeface="Calibri"/>
                <a:cs typeface="Calibri"/>
              </a:rPr>
              <a:t>Over</a:t>
            </a:r>
            <a:r>
              <a:rPr sz="900" spc="-1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sz="900" spc="-1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63636"/>
                </a:solidFill>
                <a:latin typeface="Calibri"/>
                <a:cs typeface="Calibri"/>
              </a:rPr>
              <a:t>years,</a:t>
            </a: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B4B4B"/>
                </a:solidFill>
                <a:latin typeface="Calibri"/>
                <a:cs typeface="Calibri"/>
              </a:rPr>
              <a:t>educational</a:t>
            </a:r>
            <a:r>
              <a:rPr sz="900" spc="5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institutions</a:t>
            </a:r>
            <a:r>
              <a:rPr sz="900" spc="2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D3D3D"/>
                </a:solidFill>
                <a:latin typeface="Calibri"/>
                <a:cs typeface="Calibri"/>
              </a:rPr>
              <a:t>have</a:t>
            </a:r>
            <a:r>
              <a:rPr sz="900" spc="-6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43434"/>
                </a:solidFill>
                <a:latin typeface="Calibri"/>
                <a:cs typeface="Calibri"/>
              </a:rPr>
              <a:t>played</a:t>
            </a:r>
            <a:r>
              <a:rPr sz="900" spc="4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B3B3B"/>
                </a:solidFill>
                <a:latin typeface="Calibri"/>
                <a:cs typeface="Calibri"/>
              </a:rPr>
              <a:t>a</a:t>
            </a:r>
            <a:r>
              <a:rPr sz="900" spc="-1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94949"/>
                </a:solidFill>
                <a:latin typeface="Calibri"/>
                <a:cs typeface="Calibri"/>
              </a:rPr>
              <a:t>vital</a:t>
            </a:r>
            <a:r>
              <a:rPr sz="900" spc="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A5A5A5"/>
                </a:solidFill>
                <a:latin typeface="Calibri"/>
                <a:cs typeface="Calibri"/>
              </a:rPr>
              <a:t>role</a:t>
            </a:r>
            <a:r>
              <a:rPr sz="900" dirty="0">
                <a:solidFill>
                  <a:srgbClr val="A5A5A5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D4D4D"/>
                </a:solidFill>
                <a:latin typeface="Calibri"/>
                <a:cs typeface="Calibri"/>
              </a:rPr>
              <a:t>in</a:t>
            </a:r>
            <a:r>
              <a:rPr sz="9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12121"/>
                </a:solidFill>
                <a:latin typeface="Calibri"/>
                <a:cs typeface="Calibri"/>
              </a:rPr>
              <a:t>fostering</a:t>
            </a:r>
            <a:r>
              <a:rPr sz="90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B2B2B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B5B5B"/>
                </a:solidFill>
                <a:latin typeface="Calibri"/>
                <a:cs typeface="Calibri"/>
              </a:rPr>
              <a:t>values.</a:t>
            </a:r>
            <a:r>
              <a:rPr sz="900" spc="5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B4B4B"/>
                </a:solidFill>
                <a:latin typeface="Calibri"/>
                <a:cs typeface="Calibri"/>
              </a:rPr>
              <a:t>Building</a:t>
            </a:r>
            <a:r>
              <a:rPr sz="900" spc="6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4D4D4D"/>
                </a:solidFill>
                <a:latin typeface="Calibri"/>
                <a:cs typeface="Calibri"/>
              </a:rPr>
              <a:t>on</a:t>
            </a:r>
            <a:r>
              <a:rPr sz="90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777777"/>
                </a:solidFill>
                <a:latin typeface="Calibri"/>
                <a:cs typeface="Calibri"/>
              </a:rPr>
              <a:t>this</a:t>
            </a:r>
            <a:r>
              <a:rPr sz="900" spc="-5" dirty="0">
                <a:solidFill>
                  <a:srgbClr val="777777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5B5B5B"/>
                </a:solidFill>
                <a:latin typeface="Calibri"/>
                <a:cs typeface="Calibri"/>
              </a:rPr>
              <a:t>legacy,</a:t>
            </a:r>
            <a:r>
              <a:rPr sz="900" spc="30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F4F4F"/>
                </a:solidFill>
                <a:latin typeface="Calibri"/>
                <a:cs typeface="Calibri"/>
              </a:rPr>
              <a:t>Electoral</a:t>
            </a:r>
            <a:r>
              <a:rPr sz="900" spc="45" dirty="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Literacy</a:t>
            </a:r>
            <a:r>
              <a:rPr sz="900" spc="1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24242"/>
                </a:solidFill>
                <a:latin typeface="Calibri"/>
                <a:cs typeface="Calibri"/>
              </a:rPr>
              <a:t>Club</a:t>
            </a:r>
            <a:r>
              <a:rPr sz="900" spc="-4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E5E5E"/>
                </a:solidFill>
                <a:latin typeface="Calibri"/>
                <a:cs typeface="Calibri"/>
              </a:rPr>
              <a:t>2.0</a:t>
            </a:r>
            <a:r>
              <a:rPr sz="900" spc="5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B4B4B"/>
                </a:solidFill>
                <a:latin typeface="Calibri"/>
                <a:cs typeface="Calibri"/>
              </a:rPr>
              <a:t>(ELC</a:t>
            </a:r>
            <a:r>
              <a:rPr sz="900" spc="1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D4D4D"/>
                </a:solidFill>
                <a:latin typeface="Calibri"/>
                <a:cs typeface="Calibri"/>
              </a:rPr>
              <a:t>2.0)</a:t>
            </a:r>
            <a:r>
              <a:rPr sz="900" spc="-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343434"/>
                </a:solidFill>
                <a:latin typeface="Calibri"/>
                <a:cs typeface="Calibri"/>
              </a:rPr>
              <a:t>reimaqines</a:t>
            </a:r>
            <a:r>
              <a:rPr sz="900" spc="50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505050"/>
                </a:solidFill>
                <a:latin typeface="Calibri"/>
                <a:cs typeface="Calibri"/>
              </a:rPr>
              <a:t>ELCs</a:t>
            </a:r>
            <a:r>
              <a:rPr sz="900" spc="-30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4D4D4D"/>
                </a:solidFill>
                <a:latin typeface="Calibri"/>
                <a:cs typeface="Calibri"/>
              </a:rPr>
              <a:t>as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43434"/>
                </a:solidFill>
                <a:latin typeface="Calibri"/>
                <a:cs typeface="Calibri"/>
              </a:rPr>
              <a:t>a</a:t>
            </a:r>
            <a:r>
              <a:rPr sz="900" spc="-7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525252"/>
                </a:solidFill>
                <a:latin typeface="Calibri"/>
                <a:cs typeface="Calibri"/>
              </a:rPr>
              <a:t>more</a:t>
            </a:r>
            <a:r>
              <a:rPr sz="90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82828"/>
                </a:solidFill>
                <a:latin typeface="Calibri"/>
                <a:cs typeface="Calibri"/>
              </a:rPr>
              <a:t>structured</a:t>
            </a:r>
            <a:r>
              <a:rPr sz="900" spc="2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33333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2B2B2B"/>
                </a:solidFill>
                <a:latin typeface="Calibri"/>
                <a:cs typeface="Calibri"/>
              </a:rPr>
              <a:t>digitally</a:t>
            </a:r>
            <a:r>
              <a:rPr sz="900" spc="70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63636"/>
                </a:solidFill>
                <a:latin typeface="Calibri"/>
                <a:cs typeface="Calibri"/>
              </a:rPr>
              <a:t>enabled</a:t>
            </a:r>
            <a:r>
              <a:rPr sz="900" spc="1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13131"/>
                </a:solidFill>
                <a:latin typeface="Calibri"/>
                <a:cs typeface="Calibri"/>
              </a:rPr>
              <a:t>youth</a:t>
            </a:r>
            <a:r>
              <a:rPr sz="900" spc="-5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democratic</a:t>
            </a:r>
            <a:r>
              <a:rPr sz="900" spc="6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414141"/>
                </a:solidFill>
                <a:latin typeface="Calibri"/>
                <a:cs typeface="Calibri"/>
              </a:rPr>
              <a:t>network.</a:t>
            </a:r>
            <a:r>
              <a:rPr sz="900" spc="2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B3B3B"/>
                </a:solidFill>
                <a:latin typeface="Calibri"/>
                <a:cs typeface="Calibri"/>
              </a:rPr>
              <a:t>driven</a:t>
            </a:r>
            <a:r>
              <a:rPr sz="900" spc="1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66069"/>
                </a:solidFill>
                <a:latin typeface="Calibri"/>
                <a:cs typeface="Calibri"/>
              </a:rPr>
              <a:t>by</a:t>
            </a:r>
            <a:r>
              <a:rPr sz="900" spc="5" dirty="0">
                <a:solidFill>
                  <a:srgbClr val="566069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65656"/>
                </a:solidFill>
                <a:latin typeface="Calibri"/>
                <a:cs typeface="Calibri"/>
              </a:rPr>
              <a:t>institutional</a:t>
            </a:r>
            <a:r>
              <a:rPr sz="900" spc="25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525252"/>
                </a:solidFill>
                <a:latin typeface="Calibri"/>
                <a:cs typeface="Calibri"/>
              </a:rPr>
              <a:t>ownership,</a:t>
            </a:r>
            <a:r>
              <a:rPr sz="900" spc="3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33333"/>
                </a:solidFill>
                <a:latin typeface="Calibri"/>
                <a:cs typeface="Calibri"/>
              </a:rPr>
              <a:t>student</a:t>
            </a:r>
            <a:r>
              <a:rPr sz="900" spc="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leadership,</a:t>
            </a:r>
            <a:r>
              <a:rPr sz="900" spc="8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65656"/>
                </a:solidFill>
                <a:latin typeface="Calibri"/>
                <a:cs typeface="Calibri"/>
              </a:rPr>
              <a:t>and</a:t>
            </a:r>
            <a:r>
              <a:rPr sz="900" spc="30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43434"/>
                </a:solidFill>
                <a:latin typeface="Calibri"/>
                <a:cs typeface="Calibri"/>
              </a:rPr>
              <a:t>continuous</a:t>
            </a:r>
            <a:r>
              <a:rPr sz="900" spc="5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13131"/>
                </a:solidFill>
                <a:latin typeface="Calibri"/>
                <a:cs typeface="Calibri"/>
              </a:rPr>
              <a:t>learning.</a:t>
            </a:r>
            <a:r>
              <a:rPr sz="900" spc="3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14141"/>
                </a:solidFill>
                <a:latin typeface="Calibri"/>
                <a:cs typeface="Calibri"/>
              </a:rPr>
              <a:t>Through</a:t>
            </a:r>
            <a:r>
              <a:rPr sz="900" spc="50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3A3A3A"/>
                </a:solidFill>
                <a:latin typeface="Calibri"/>
                <a:cs typeface="Calibri"/>
              </a:rPr>
              <a:t>engaging</a:t>
            </a:r>
            <a:r>
              <a:rPr sz="900" spc="60" dirty="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707B85"/>
                </a:solidFill>
                <a:latin typeface="Calibri"/>
                <a:cs typeface="Calibri"/>
              </a:rPr>
              <a:t>£LC</a:t>
            </a:r>
            <a:r>
              <a:rPr sz="900" spc="25" dirty="0">
                <a:solidFill>
                  <a:srgbClr val="707B85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63636"/>
                </a:solidFill>
                <a:latin typeface="Calibri"/>
                <a:cs typeface="Calibri"/>
              </a:rPr>
              <a:t>activities</a:t>
            </a:r>
            <a:r>
              <a:rPr sz="900" spc="1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2A2A2A"/>
                </a:solidFill>
                <a:latin typeface="Calibri"/>
                <a:cs typeface="Calibri"/>
              </a:rPr>
              <a:t>and</a:t>
            </a:r>
            <a:r>
              <a:rPr sz="90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33333"/>
                </a:solidFill>
                <a:latin typeface="Calibri"/>
                <a:cs typeface="Calibri"/>
              </a:rPr>
              <a:t>hands-</a:t>
            </a:r>
            <a:r>
              <a:rPr sz="900" spc="-10" dirty="0">
                <a:solidFill>
                  <a:srgbClr val="333333"/>
                </a:solidFill>
                <a:latin typeface="Calibri"/>
                <a:cs typeface="Calibri"/>
              </a:rPr>
              <a:t>on</a:t>
            </a:r>
            <a:r>
              <a:rPr sz="900" spc="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demonstration</a:t>
            </a:r>
            <a:r>
              <a:rPr sz="900" spc="7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64646"/>
                </a:solidFill>
                <a:latin typeface="Calibri"/>
                <a:cs typeface="Calibri"/>
              </a:rPr>
              <a:t>sessions,</a:t>
            </a:r>
            <a:r>
              <a:rPr sz="900" spc="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84848"/>
                </a:solidFill>
                <a:latin typeface="Calibri"/>
                <a:cs typeface="Calibri"/>
              </a:rPr>
              <a:t>ELC</a:t>
            </a:r>
            <a:r>
              <a:rPr sz="900" spc="-25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5B5B5B"/>
                </a:solidFill>
                <a:latin typeface="Calibri"/>
                <a:cs typeface="Calibri"/>
              </a:rPr>
              <a:t>2.0</a:t>
            </a:r>
            <a:r>
              <a:rPr sz="900" spc="25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equips</a:t>
            </a:r>
            <a:r>
              <a:rPr sz="9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55" dirty="0">
                <a:solidFill>
                  <a:srgbClr val="3F3F3F"/>
                </a:solidFill>
                <a:latin typeface="Calibri"/>
                <a:cs typeface="Calibri"/>
              </a:rPr>
              <a:t>younp</a:t>
            </a:r>
            <a:r>
              <a:rPr sz="900" spc="-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444444"/>
                </a:solidFill>
                <a:latin typeface="Calibri"/>
                <a:cs typeface="Calibri"/>
              </a:rPr>
              <a:t>citizens</a:t>
            </a:r>
            <a:r>
              <a:rPr sz="9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900" spc="-60" dirty="0">
                <a:solidFill>
                  <a:srgbClr val="8A939C"/>
                </a:solidFill>
                <a:latin typeface="Calibri"/>
                <a:cs typeface="Calibri"/>
              </a:rPr>
              <a:t>with</a:t>
            </a:r>
            <a:r>
              <a:rPr sz="900" spc="-5" dirty="0">
                <a:solidFill>
                  <a:srgbClr val="8A939C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05050"/>
                </a:solidFill>
                <a:latin typeface="Calibri"/>
                <a:cs typeface="Calibri"/>
              </a:rPr>
              <a:t>a</a:t>
            </a:r>
            <a:r>
              <a:rPr sz="900" spc="-3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D3D3D"/>
                </a:solidFill>
                <a:latin typeface="Calibri"/>
                <a:cs typeface="Calibri"/>
              </a:rPr>
              <a:t>deeper</a:t>
            </a:r>
            <a:r>
              <a:rPr sz="900" spc="-1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262626"/>
                </a:solidFill>
                <a:latin typeface="Calibri"/>
                <a:cs typeface="Calibri"/>
              </a:rPr>
              <a:t>understanding</a:t>
            </a:r>
            <a:r>
              <a:rPr sz="900" spc="12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75757"/>
                </a:solidFill>
                <a:latin typeface="Calibri"/>
                <a:cs typeface="Calibri"/>
              </a:rPr>
              <a:t>of</a:t>
            </a: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B4B4B"/>
                </a:solidFill>
                <a:latin typeface="Calibri"/>
                <a:cs typeface="Calibri"/>
              </a:rPr>
              <a:t>democratic</a:t>
            </a:r>
            <a:r>
              <a:rPr sz="900" spc="4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B3B3B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electoral</a:t>
            </a:r>
            <a:r>
              <a:rPr sz="900" spc="1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14141"/>
                </a:solidFill>
                <a:latin typeface="Calibri"/>
                <a:cs typeface="Calibri"/>
              </a:rPr>
              <a:t>processes,</a:t>
            </a:r>
            <a:r>
              <a:rPr sz="900" spc="50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24242"/>
                </a:solidFill>
                <a:latin typeface="Calibri"/>
                <a:cs typeface="Calibri"/>
              </a:rPr>
              <a:t>provides</a:t>
            </a:r>
            <a:r>
              <a:rPr sz="900" spc="-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62626"/>
                </a:solidFill>
                <a:latin typeface="Calibri"/>
                <a:cs typeface="Calibri"/>
              </a:rPr>
              <a:t>first-hand</a:t>
            </a:r>
            <a:r>
              <a:rPr sz="90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4D4D4D"/>
                </a:solidFill>
                <a:latin typeface="Calibri"/>
                <a:cs typeface="Calibri"/>
              </a:rPr>
              <a:t>exposure</a:t>
            </a:r>
            <a:r>
              <a:rPr sz="900" spc="8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707980"/>
                </a:solidFill>
                <a:latin typeface="Calibri"/>
                <a:cs typeface="Calibri"/>
              </a:rPr>
              <a:t>to</a:t>
            </a:r>
            <a:r>
              <a:rPr sz="900" spc="-20" dirty="0">
                <a:solidFill>
                  <a:srgbClr val="707980"/>
                </a:solidFill>
                <a:latin typeface="Calibri"/>
                <a:cs typeface="Calibri"/>
              </a:rPr>
              <a:t> </a:t>
            </a:r>
            <a:r>
              <a:rPr sz="900" spc="-70" dirty="0">
                <a:solidFill>
                  <a:srgbClr val="414141"/>
                </a:solidFill>
                <a:latin typeface="Calibri"/>
                <a:cs typeface="Calibri"/>
              </a:rPr>
              <a:t>the</a:t>
            </a:r>
            <a:r>
              <a:rPr sz="900" spc="1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conduct</a:t>
            </a:r>
            <a:r>
              <a:rPr sz="900" spc="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26262"/>
                </a:solidFill>
                <a:latin typeface="Calibri"/>
                <a:cs typeface="Calibri"/>
              </a:rPr>
              <a:t>of</a:t>
            </a:r>
            <a:r>
              <a:rPr sz="900" spc="10" dirty="0">
                <a:solidFill>
                  <a:srgbClr val="626262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F3F3F"/>
                </a:solidFill>
                <a:latin typeface="Calibri"/>
                <a:cs typeface="Calibri"/>
              </a:rPr>
              <a:t>elections,</a:t>
            </a:r>
            <a:r>
              <a:rPr sz="900" spc="4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3A3A3A"/>
                </a:solidFill>
                <a:latin typeface="Calibri"/>
                <a:cs typeface="Calibri"/>
              </a:rPr>
              <a:t>and</a:t>
            </a:r>
            <a:r>
              <a:rPr sz="900" spc="-30" dirty="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505050"/>
                </a:solidFill>
                <a:latin typeface="Calibri"/>
                <a:cs typeface="Calibri"/>
              </a:rPr>
              <a:t>inspires</a:t>
            </a:r>
            <a:r>
              <a:rPr sz="900" spc="4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3D3D3D"/>
                </a:solidFill>
                <a:latin typeface="Calibri"/>
                <a:cs typeface="Calibri"/>
              </a:rPr>
              <a:t>informed,</a:t>
            </a:r>
            <a:r>
              <a:rPr sz="900" spc="-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64646"/>
                </a:solidFill>
                <a:latin typeface="Calibri"/>
                <a:cs typeface="Calibri"/>
              </a:rPr>
              <a:t>active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1C1C1C"/>
                </a:solidFill>
                <a:latin typeface="Calibri"/>
                <a:cs typeface="Calibri"/>
              </a:rPr>
              <a:t>participation</a:t>
            </a:r>
            <a:r>
              <a:rPr sz="900" spc="60" dirty="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525252"/>
                </a:solidFill>
                <a:latin typeface="Calibri"/>
                <a:cs typeface="Calibri"/>
              </a:rPr>
              <a:t>in</a:t>
            </a:r>
            <a:r>
              <a:rPr sz="900" spc="-2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24242"/>
                </a:solidFill>
                <a:latin typeface="Calibri"/>
                <a:cs typeface="Calibri"/>
              </a:rPr>
              <a:t>democracy.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1446" y="5793284"/>
            <a:ext cx="1787525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dirty="0">
                <a:solidFill>
                  <a:srgbClr val="2860BD"/>
                </a:solidFill>
                <a:latin typeface="Calibri"/>
                <a:cs typeface="Calibri"/>
              </a:rPr>
              <a:t>Get</a:t>
            </a:r>
            <a:r>
              <a:rPr sz="1800" spc="10" dirty="0">
                <a:solidFill>
                  <a:srgbClr val="2860B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EA8"/>
                </a:solidFill>
                <a:latin typeface="Calibri"/>
                <a:cs typeface="Calibri"/>
              </a:rPr>
              <a:t>Started</a:t>
            </a:r>
            <a:r>
              <a:rPr sz="1800" spc="120" dirty="0">
                <a:solidFill>
                  <a:srgbClr val="385EA8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162A8"/>
                </a:solidFill>
                <a:latin typeface="Calibri"/>
                <a:cs typeface="Calibri"/>
              </a:rPr>
              <a:t>Today!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1097" y="6425758"/>
            <a:ext cx="302831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17800"/>
              </a:lnSpc>
              <a:spcBef>
                <a:spcPts val="100"/>
              </a:spcBef>
            </a:pPr>
            <a:r>
              <a:rPr sz="950" dirty="0">
                <a:solidFill>
                  <a:srgbClr val="4B4B4B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82828"/>
                </a:solidFill>
                <a:latin typeface="Calibri"/>
                <a:cs typeface="Calibri"/>
              </a:rPr>
              <a:t>the</a:t>
            </a:r>
            <a:r>
              <a:rPr sz="950" spc="4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50" spc="-10" dirty="0">
                <a:solidFill>
                  <a:srgbClr val="282828"/>
                </a:solidFill>
                <a:latin typeface="Calibri"/>
                <a:cs typeface="Calibri"/>
              </a:rPr>
              <a:t>movement.</a:t>
            </a:r>
            <a:r>
              <a:rPr sz="950" spc="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D4D4D"/>
                </a:solidFill>
                <a:latin typeface="Calibri"/>
                <a:cs typeface="Calibri"/>
              </a:rPr>
              <a:t>join</a:t>
            </a:r>
            <a:r>
              <a:rPr sz="950" spc="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sz="950" spc="-2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82828"/>
                </a:solidFill>
                <a:latin typeface="Calibri"/>
                <a:cs typeface="Calibri"/>
              </a:rPr>
              <a:t>club.</a:t>
            </a:r>
            <a:r>
              <a:rPr sz="950" spc="2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65656"/>
                </a:solidFill>
                <a:latin typeface="Calibri"/>
                <a:cs typeface="Calibri"/>
              </a:rPr>
              <a:t>Be</a:t>
            </a:r>
            <a:r>
              <a:rPr sz="950" spc="20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525252"/>
                </a:solidFill>
                <a:latin typeface="Calibri"/>
                <a:cs typeface="Calibri"/>
              </a:rPr>
              <a:t>an</a:t>
            </a:r>
            <a:r>
              <a:rPr sz="950" spc="3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262626"/>
                </a:solidFill>
                <a:latin typeface="Calibri"/>
                <a:cs typeface="Calibri"/>
              </a:rPr>
              <a:t>informed</a:t>
            </a:r>
            <a:r>
              <a:rPr sz="950" spc="9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4D4D4D"/>
                </a:solidFill>
                <a:latin typeface="Calibri"/>
                <a:cs typeface="Calibri"/>
              </a:rPr>
              <a:t>and </a:t>
            </a:r>
            <a:r>
              <a:rPr sz="950" spc="-10" dirty="0">
                <a:solidFill>
                  <a:srgbClr val="3F3F3F"/>
                </a:solidFill>
                <a:latin typeface="Calibri"/>
                <a:cs typeface="Calibri"/>
              </a:rPr>
              <a:t>active </a:t>
            </a:r>
            <a:r>
              <a:rPr sz="950" spc="-10" dirty="0">
                <a:solidFill>
                  <a:srgbClr val="4B4B4B"/>
                </a:solidFill>
                <a:latin typeface="Calibri"/>
                <a:cs typeface="Calibri"/>
              </a:rPr>
              <a:t>citizen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1481" y="7418378"/>
            <a:ext cx="495934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spc="-10" dirty="0">
                <a:solidFill>
                  <a:srgbClr val="9180E2"/>
                </a:solidFill>
                <a:latin typeface="Calibri"/>
                <a:cs typeface="Calibri"/>
              </a:rPr>
              <a:t>Vision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727272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9906" y="6146484"/>
            <a:ext cx="122809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D5699"/>
                </a:solidFill>
                <a:latin typeface="Calibri"/>
                <a:cs typeface="Calibri"/>
              </a:rPr>
              <a:t>Register</a:t>
            </a:r>
            <a:r>
              <a:rPr sz="1300" spc="100" dirty="0">
                <a:solidFill>
                  <a:srgbClr val="5D56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75097"/>
                </a:solidFill>
                <a:latin typeface="Calibri"/>
                <a:cs typeface="Calibri"/>
              </a:rPr>
              <a:t>Your</a:t>
            </a:r>
            <a:r>
              <a:rPr sz="1300" spc="35" dirty="0">
                <a:solidFill>
                  <a:srgbClr val="575097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5D5790"/>
                </a:solidFill>
                <a:latin typeface="Calibri"/>
                <a:cs typeface="Calibri"/>
              </a:rPr>
              <a:t>ELC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0054" y="7424697"/>
            <a:ext cx="6102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solidFill>
                  <a:srgbClr val="DF809E"/>
                </a:solidFill>
                <a:latin typeface="Calibri"/>
                <a:cs typeface="Calibri"/>
              </a:rPr>
              <a:t>Mission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03930" y="3907240"/>
            <a:ext cx="38862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10" dirty="0">
                <a:solidFill>
                  <a:srgbClr val="525252"/>
                </a:solidFill>
                <a:latin typeface="Calibri"/>
                <a:cs typeface="Calibri"/>
              </a:rPr>
              <a:t>Click</a:t>
            </a:r>
            <a:r>
              <a:rPr sz="750" spc="-5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4F4F4F"/>
                </a:solidFill>
                <a:latin typeface="Calibri"/>
                <a:cs typeface="Calibri"/>
              </a:rPr>
              <a:t>here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4037" y="6146484"/>
            <a:ext cx="162496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5D568A"/>
                </a:solidFill>
                <a:latin typeface="Calibri"/>
                <a:cs typeface="Calibri"/>
              </a:rPr>
              <a:t>Track</a:t>
            </a:r>
            <a:r>
              <a:rPr sz="1300" spc="60" dirty="0">
                <a:solidFill>
                  <a:srgbClr val="5D568A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B5795"/>
                </a:solidFill>
                <a:latin typeface="Calibri"/>
                <a:cs typeface="Calibri"/>
              </a:rPr>
              <a:t>Your</a:t>
            </a:r>
            <a:r>
              <a:rPr sz="1300" spc="5" dirty="0">
                <a:solidFill>
                  <a:srgbClr val="5B5795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565272"/>
                </a:solidFill>
                <a:latin typeface="Calibri"/>
                <a:cs typeface="Calibri"/>
              </a:rPr>
              <a:t>ELC</a:t>
            </a:r>
            <a:r>
              <a:rPr sz="1300" spc="20" dirty="0">
                <a:solidFill>
                  <a:srgbClr val="565272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544D90"/>
                </a:solidFill>
                <a:latin typeface="Calibri"/>
                <a:cs typeface="Calibri"/>
              </a:rPr>
              <a:t>Request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10574" y="7418378"/>
            <a:ext cx="1579245" cy="245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dirty="0">
                <a:solidFill>
                  <a:srgbClr val="608762"/>
                </a:solidFill>
                <a:latin typeface="Calibri"/>
                <a:cs typeface="Calibri"/>
              </a:rPr>
              <a:t>Working</a:t>
            </a:r>
            <a:r>
              <a:rPr sz="1450" spc="190" dirty="0">
                <a:solidFill>
                  <a:srgbClr val="608762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729760"/>
                </a:solidFill>
                <a:latin typeface="Calibri"/>
                <a:cs typeface="Calibri"/>
              </a:rPr>
              <a:t>Framework</a:t>
            </a:r>
            <a:endParaRPr sz="1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74065" y="3103539"/>
            <a:ext cx="252285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59105" algn="l"/>
              </a:tabLst>
            </a:pPr>
            <a:r>
              <a:rPr sz="1350" spc="-25" dirty="0">
                <a:solidFill>
                  <a:srgbClr val="1D1D1D"/>
                </a:solidFill>
                <a:latin typeface="Arial MT"/>
                <a:cs typeface="Arial MT"/>
              </a:rPr>
              <a:t>"x</a:t>
            </a:r>
            <a:r>
              <a:rPr sz="1350" dirty="0">
                <a:solidFill>
                  <a:srgbClr val="1D1D1D"/>
                </a:solidFill>
                <a:latin typeface="Arial MT"/>
                <a:cs typeface="Arial MT"/>
              </a:rPr>
              <a:t>	^</a:t>
            </a:r>
            <a:r>
              <a:rPr sz="1350" spc="285" dirty="0">
                <a:solidFill>
                  <a:srgbClr val="1D1D1D"/>
                </a:solidFill>
                <a:latin typeface="Arial MT"/>
                <a:cs typeface="Arial MT"/>
              </a:rPr>
              <a:t> </a:t>
            </a:r>
            <a:r>
              <a:rPr sz="1350" spc="-110" dirty="0">
                <a:solidFill>
                  <a:srgbClr val="1C1C1C"/>
                </a:solidFill>
                <a:latin typeface="Arial MT"/>
                <a:cs typeface="Arial MT"/>
              </a:rPr>
              <a:t>Election</a:t>
            </a:r>
            <a:r>
              <a:rPr sz="1350" spc="-3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350" spc="-130" dirty="0">
                <a:solidFill>
                  <a:srgbClr val="1D1D1D"/>
                </a:solidFill>
                <a:latin typeface="Arial MT"/>
                <a:cs typeface="Arial MT"/>
              </a:rPr>
              <a:t>Commission</a:t>
            </a:r>
            <a:r>
              <a:rPr sz="1350" spc="55" dirty="0">
                <a:solidFill>
                  <a:srgbClr val="1D1D1D"/>
                </a:solidFill>
                <a:latin typeface="Arial MT"/>
                <a:cs typeface="Arial MT"/>
              </a:rPr>
              <a:t> </a:t>
            </a:r>
            <a:r>
              <a:rPr sz="1350" spc="-65" dirty="0">
                <a:solidFill>
                  <a:srgbClr val="2A2A2A"/>
                </a:solidFill>
                <a:latin typeface="Arial MT"/>
                <a:cs typeface="Arial MT"/>
              </a:rPr>
              <a:t>of</a:t>
            </a:r>
            <a:r>
              <a:rPr sz="1350" spc="-55" dirty="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sz="1350" spc="-40" dirty="0">
                <a:solidFill>
                  <a:srgbClr val="0F0F0F"/>
                </a:solidFill>
                <a:latin typeface="Arial MT"/>
                <a:cs typeface="Arial MT"/>
              </a:rPr>
              <a:t>India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0840" y="4385544"/>
            <a:ext cx="3129915" cy="1169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3335">
              <a:lnSpc>
                <a:spcPts val="3850"/>
              </a:lnSpc>
              <a:spcBef>
                <a:spcPts val="130"/>
              </a:spcBef>
            </a:pPr>
            <a:r>
              <a:rPr sz="3350" spc="85" dirty="0">
                <a:solidFill>
                  <a:srgbClr val="071552"/>
                </a:solidFill>
                <a:latin typeface="Calibri"/>
                <a:cs typeface="Calibri"/>
              </a:rPr>
              <a:t>ELECTORAL</a:t>
            </a:r>
            <a:endParaRPr sz="3350">
              <a:latin typeface="Calibri"/>
              <a:cs typeface="Calibri"/>
            </a:endParaRPr>
          </a:p>
          <a:p>
            <a:pPr marL="12700">
              <a:lnSpc>
                <a:spcPts val="3920"/>
              </a:lnSpc>
            </a:pPr>
            <a:r>
              <a:rPr sz="3450" spc="110" dirty="0">
                <a:solidFill>
                  <a:srgbClr val="013DD4"/>
                </a:solidFill>
                <a:latin typeface="Calibri"/>
                <a:cs typeface="Calibri"/>
              </a:rPr>
              <a:t>LITERACY</a:t>
            </a:r>
            <a:r>
              <a:rPr sz="3450" spc="270" dirty="0">
                <a:solidFill>
                  <a:srgbClr val="013DD4"/>
                </a:solidFill>
                <a:latin typeface="Calibri"/>
                <a:cs typeface="Calibri"/>
              </a:rPr>
              <a:t> </a:t>
            </a:r>
            <a:r>
              <a:rPr sz="3450" spc="70" dirty="0">
                <a:solidFill>
                  <a:srgbClr val="0344D4"/>
                </a:solidFill>
                <a:latin typeface="Calibri"/>
                <a:cs typeface="Calibri"/>
              </a:rPr>
              <a:t>CLUBS</a:t>
            </a:r>
            <a:endParaRPr sz="3450">
              <a:latin typeface="Calibri"/>
              <a:cs typeface="Calibri"/>
            </a:endParaRPr>
          </a:p>
          <a:p>
            <a:pPr marL="295275">
              <a:lnSpc>
                <a:spcPts val="1205"/>
              </a:lnSpc>
            </a:pPr>
            <a:r>
              <a:rPr sz="1050" dirty="0">
                <a:latin typeface="Arial MT"/>
                <a:cs typeface="Arial MT"/>
              </a:rPr>
              <a:t>owering</a:t>
            </a:r>
            <a:r>
              <a:rPr sz="1050" spc="2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Students.</a:t>
            </a:r>
            <a:r>
              <a:rPr sz="1050" spc="15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Strengthening</a:t>
            </a:r>
            <a:r>
              <a:rPr sz="1050" spc="33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Democracy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76935" y="7978190"/>
            <a:ext cx="31305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10" dirty="0">
                <a:solidFill>
                  <a:srgbClr val="747474"/>
                </a:solidFill>
                <a:latin typeface="Cambria"/>
                <a:cs typeface="Cambria"/>
              </a:rPr>
              <a:t>Search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43446" y="3593250"/>
            <a:ext cx="2084070" cy="62928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1019"/>
              </a:spcBef>
            </a:pPr>
            <a:r>
              <a:rPr sz="1850" spc="-85" dirty="0">
                <a:solidFill>
                  <a:srgbClr val="161616"/>
                </a:solidFill>
                <a:latin typeface="Arial MT"/>
                <a:cs typeface="Arial MT"/>
              </a:rPr>
              <a:t>Log</a:t>
            </a:r>
            <a:r>
              <a:rPr sz="1850" spc="-55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850" spc="-25" dirty="0">
                <a:solidFill>
                  <a:srgbClr val="1F1F1F"/>
                </a:solidFill>
                <a:latin typeface="Arial MT"/>
                <a:cs typeface="Arial MT"/>
              </a:rPr>
              <a:t>In</a:t>
            </a:r>
            <a:endParaRPr sz="18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950" spc="-30" dirty="0">
                <a:solidFill>
                  <a:srgbClr val="2D2D2D"/>
                </a:solidFill>
                <a:latin typeface="Arial MT"/>
                <a:cs typeface="Arial MT"/>
              </a:rPr>
              <a:t>Login</a:t>
            </a:r>
            <a:r>
              <a:rPr sz="950" spc="-20" dirty="0">
                <a:solidFill>
                  <a:srgbClr val="2D2D2D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4B4B4B"/>
                </a:solidFill>
                <a:latin typeface="Arial MT"/>
                <a:cs typeface="Arial MT"/>
              </a:rPr>
              <a:t>to</a:t>
            </a:r>
            <a:r>
              <a:rPr sz="950" spc="-50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950" spc="-30" dirty="0">
                <a:solidFill>
                  <a:srgbClr val="313131"/>
                </a:solidFill>
                <a:latin typeface="Arial MT"/>
                <a:cs typeface="Arial MT"/>
              </a:rPr>
              <a:t>continue</a:t>
            </a:r>
            <a:r>
              <a:rPr sz="950" spc="20" dirty="0">
                <a:solidFill>
                  <a:srgbClr val="313131"/>
                </a:solidFill>
                <a:latin typeface="Arial MT"/>
                <a:cs typeface="Arial MT"/>
              </a:rPr>
              <a:t> </a:t>
            </a:r>
            <a:r>
              <a:rPr sz="950" spc="-45" dirty="0">
                <a:solidFill>
                  <a:srgbClr val="7C7C7C"/>
                </a:solidFill>
                <a:latin typeface="Arial MT"/>
                <a:cs typeface="Arial MT"/>
              </a:rPr>
              <a:t>Electoral</a:t>
            </a:r>
            <a:r>
              <a:rPr sz="950" spc="55" dirty="0">
                <a:solidFill>
                  <a:srgbClr val="7C7C7C"/>
                </a:solidFill>
                <a:latin typeface="Arial MT"/>
                <a:cs typeface="Arial MT"/>
              </a:rPr>
              <a:t> </a:t>
            </a:r>
            <a:r>
              <a:rPr sz="950" spc="-45" dirty="0">
                <a:solidFill>
                  <a:srgbClr val="7B7B7B"/>
                </a:solidFill>
                <a:latin typeface="Arial MT"/>
                <a:cs typeface="Arial MT"/>
              </a:rPr>
              <a:t>Literacy</a:t>
            </a:r>
            <a:r>
              <a:rPr sz="950" spc="30" dirty="0">
                <a:solidFill>
                  <a:srgbClr val="7B7B7B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7C7C7C"/>
                </a:solidFill>
                <a:latin typeface="Arial MT"/>
                <a:cs typeface="Arial MT"/>
              </a:rPr>
              <a:t>Clubs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113" y="6116788"/>
            <a:ext cx="485140" cy="591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950" spc="-25" dirty="0">
                <a:solidFill>
                  <a:srgbClr val="3A3A3A"/>
                </a:solidFill>
                <a:latin typeface="Arial MT"/>
                <a:cs typeface="Arial MT"/>
              </a:rPr>
              <a:t>OR</a:t>
            </a:r>
            <a:endParaRPr sz="9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9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solidFill>
                  <a:srgbClr val="707070"/>
                </a:solidFill>
                <a:latin typeface="Arial MT"/>
                <a:cs typeface="Arial MT"/>
              </a:rPr>
              <a:t>Reg</a:t>
            </a:r>
            <a:r>
              <a:rPr sz="1000" spc="-10" dirty="0">
                <a:solidFill>
                  <a:srgbClr val="A1A1A1"/>
                </a:solidFill>
                <a:latin typeface="Arial MT"/>
                <a:cs typeface="Arial MT"/>
              </a:rPr>
              <a:t>ister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7405" y="3103539"/>
            <a:ext cx="191198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5" dirty="0">
                <a:solidFill>
                  <a:srgbClr val="1C1C1C"/>
                </a:solidFill>
                <a:latin typeface="Calibri"/>
                <a:cs typeface="Calibri"/>
              </a:rPr>
              <a:t>Election</a:t>
            </a:r>
            <a:r>
              <a:rPr sz="1350" spc="-25" dirty="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sz="1350" spc="-40" dirty="0">
                <a:solidFill>
                  <a:srgbClr val="1C1C1C"/>
                </a:solidFill>
                <a:latin typeface="Calibri"/>
                <a:cs typeface="Calibri"/>
              </a:rPr>
              <a:t>Commission</a:t>
            </a:r>
            <a:r>
              <a:rPr sz="1350" spc="-35" dirty="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2D2D2D"/>
                </a:solidFill>
                <a:latin typeface="Calibri"/>
                <a:cs typeface="Calibri"/>
              </a:rPr>
              <a:t>of</a:t>
            </a:r>
            <a:r>
              <a:rPr sz="1350" spc="-15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0F0F0F"/>
                </a:solidFill>
                <a:latin typeface="Calibri"/>
                <a:cs typeface="Calibri"/>
              </a:rPr>
              <a:t>india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ts val="3760"/>
              </a:lnSpc>
              <a:spcBef>
                <a:spcPts val="575"/>
              </a:spcBef>
            </a:pPr>
            <a:r>
              <a:rPr spc="-10" dirty="0"/>
              <a:t>ELECTORAL </a:t>
            </a:r>
            <a:r>
              <a:rPr spc="110" dirty="0">
                <a:solidFill>
                  <a:srgbClr val="013DD4"/>
                </a:solidFill>
              </a:rPr>
              <a:t>LITERACY</a:t>
            </a:r>
            <a:r>
              <a:rPr spc="229" dirty="0">
                <a:solidFill>
                  <a:srgbClr val="013DD4"/>
                </a:solidFill>
              </a:rPr>
              <a:t> </a:t>
            </a:r>
            <a:r>
              <a:rPr spc="70" dirty="0">
                <a:solidFill>
                  <a:srgbClr val="0341CF"/>
                </a:solidFill>
              </a:rPr>
              <a:t>CLUBS</a:t>
            </a:r>
          </a:p>
          <a:p>
            <a:pPr marL="295275">
              <a:lnSpc>
                <a:spcPts val="1095"/>
              </a:lnSpc>
            </a:pPr>
            <a:r>
              <a:rPr sz="1050" dirty="0">
                <a:solidFill>
                  <a:srgbClr val="000000"/>
                </a:solidFill>
                <a:latin typeface="Arial MT"/>
                <a:cs typeface="Arial MT"/>
              </a:rPr>
              <a:t>owering</a:t>
            </a:r>
            <a:r>
              <a:rPr sz="1050" spc="1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000000"/>
                </a:solidFill>
                <a:latin typeface="Arial MT"/>
                <a:cs typeface="Arial MT"/>
              </a:rPr>
              <a:t>Students.</a:t>
            </a:r>
            <a:r>
              <a:rPr sz="1050" spc="1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0A0A0A"/>
                </a:solidFill>
                <a:latin typeface="Arial MT"/>
                <a:cs typeface="Arial MT"/>
              </a:rPr>
              <a:t>Strengthening</a:t>
            </a:r>
            <a:r>
              <a:rPr sz="1050" spc="315" dirty="0">
                <a:solidFill>
                  <a:srgbClr val="0A0A0A"/>
                </a:solidFill>
                <a:latin typeface="Arial MT"/>
                <a:cs typeface="Arial MT"/>
              </a:rPr>
              <a:t> </a:t>
            </a:r>
            <a:r>
              <a:rPr sz="1050" spc="-10" dirty="0">
                <a:solidFill>
                  <a:srgbClr val="000000"/>
                </a:solidFill>
                <a:latin typeface="Arial MT"/>
                <a:cs typeface="Arial MT"/>
              </a:rPr>
              <a:t>Democracy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2145" y="4360901"/>
            <a:ext cx="1746250" cy="29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50" spc="70" dirty="0">
                <a:solidFill>
                  <a:srgbClr val="111111"/>
                </a:solidFill>
                <a:latin typeface="Calibri"/>
                <a:cs typeface="Calibri"/>
              </a:rPr>
              <a:t>OTP</a:t>
            </a:r>
            <a:r>
              <a:rPr sz="1750" spc="285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1750" spc="10" dirty="0">
                <a:solidFill>
                  <a:srgbClr val="161616"/>
                </a:solidFill>
                <a:latin typeface="Calibri"/>
                <a:cs typeface="Calibri"/>
              </a:rPr>
              <a:t>Verification</a:t>
            </a:r>
            <a:r>
              <a:rPr sz="1750" spc="280" dirty="0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sz="1750" spc="-50" dirty="0">
                <a:solidFill>
                  <a:srgbClr val="232323"/>
                </a:solidFill>
                <a:latin typeface="Calibri"/>
                <a:cs typeface="Calibri"/>
              </a:rPr>
              <a:t>!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51286" y="5713672"/>
            <a:ext cx="190500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Note</a:t>
            </a:r>
            <a:r>
              <a:rPr sz="900" spc="170" dirty="0">
                <a:solidFill>
                  <a:srgbClr val="363636"/>
                </a:solidFill>
                <a:latin typeface="Calibri"/>
                <a:cs typeface="Calibri"/>
              </a:rPr>
              <a:t>  </a:t>
            </a:r>
            <a:r>
              <a:rPr sz="900" dirty="0">
                <a:solidFill>
                  <a:srgbClr val="363636"/>
                </a:solidFill>
                <a:latin typeface="Calibri"/>
                <a:cs typeface="Calibri"/>
              </a:rPr>
              <a:t>OTP</a:t>
            </a:r>
            <a:r>
              <a:rPr sz="900" spc="110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65656"/>
                </a:solidFill>
                <a:latin typeface="Calibri"/>
                <a:cs typeface="Calibri"/>
              </a:rPr>
              <a:t>is</a:t>
            </a:r>
            <a:r>
              <a:rPr sz="900" spc="135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14141"/>
                </a:solidFill>
                <a:latin typeface="Calibri"/>
                <a:cs typeface="Calibri"/>
              </a:rPr>
              <a:t>valid</a:t>
            </a:r>
            <a:r>
              <a:rPr sz="900" spc="12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82828"/>
                </a:solidFill>
                <a:latin typeface="Calibri"/>
                <a:cs typeface="Calibri"/>
              </a:rPr>
              <a:t>for</a:t>
            </a:r>
            <a:r>
              <a:rPr sz="900" spc="9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2</a:t>
            </a:r>
            <a:r>
              <a:rPr sz="900" spc="114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64646"/>
                </a:solidFill>
                <a:latin typeface="Calibri"/>
                <a:cs typeface="Calibri"/>
              </a:rPr>
              <a:t>minutes</a:t>
            </a:r>
            <a:r>
              <a:rPr sz="900" spc="10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84848"/>
                </a:solidFill>
                <a:latin typeface="Calibri"/>
                <a:cs typeface="Calibri"/>
              </a:rPr>
              <a:t>only.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78434" y="3109858"/>
            <a:ext cx="16510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spc="-105" dirty="0">
                <a:solidFill>
                  <a:srgbClr val="282828"/>
                </a:solidFill>
                <a:latin typeface="Calibri"/>
                <a:cs typeface="Calibri"/>
              </a:rPr>
              <a:t>”’x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4298" y="3109858"/>
            <a:ext cx="208343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282828"/>
                </a:solidFill>
                <a:latin typeface="Calibri"/>
                <a:cs typeface="Calibri"/>
              </a:rPr>
              <a:t>"</a:t>
            </a:r>
            <a:r>
              <a:rPr sz="1300" spc="125" dirty="0">
                <a:solidFill>
                  <a:srgbClr val="282828"/>
                </a:solidFill>
                <a:latin typeface="Calibri"/>
                <a:cs typeface="Calibri"/>
              </a:rPr>
              <a:t>  </a:t>
            </a:r>
            <a:r>
              <a:rPr sz="1300" spc="-35" dirty="0">
                <a:solidFill>
                  <a:srgbClr val="1D1D1D"/>
                </a:solidFill>
                <a:latin typeface="Calibri"/>
                <a:cs typeface="Calibri"/>
              </a:rPr>
              <a:t>Election</a:t>
            </a:r>
            <a:r>
              <a:rPr sz="1300" spc="-25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1C1C1C"/>
                </a:solidFill>
                <a:latin typeface="Calibri"/>
                <a:cs typeface="Calibri"/>
              </a:rPr>
              <a:t>Commission</a:t>
            </a:r>
            <a:r>
              <a:rPr sz="1300" spc="-5" dirty="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82828"/>
                </a:solidFill>
                <a:latin typeface="Calibri"/>
                <a:cs typeface="Calibri"/>
              </a:rPr>
              <a:t>of</a:t>
            </a:r>
            <a:r>
              <a:rPr sz="1300" spc="-5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E0E0E"/>
                </a:solidFill>
                <a:latin typeface="Calibri"/>
                <a:cs typeface="Calibri"/>
              </a:rPr>
              <a:t>India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1371" y="4382068"/>
            <a:ext cx="3134360" cy="11747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870"/>
              </a:lnSpc>
              <a:spcBef>
                <a:spcPts val="130"/>
              </a:spcBef>
            </a:pPr>
            <a:r>
              <a:rPr sz="3400" spc="85" dirty="0">
                <a:solidFill>
                  <a:srgbClr val="081856"/>
                </a:solidFill>
                <a:latin typeface="Calibri"/>
                <a:cs typeface="Calibri"/>
              </a:rPr>
              <a:t>ELECTORAL</a:t>
            </a:r>
            <a:endParaRPr sz="3400">
              <a:latin typeface="Calibri"/>
              <a:cs typeface="Calibri"/>
            </a:endParaRPr>
          </a:p>
          <a:p>
            <a:pPr marL="17145">
              <a:lnSpc>
                <a:spcPts val="3910"/>
              </a:lnSpc>
            </a:pPr>
            <a:r>
              <a:rPr sz="3500" spc="75" dirty="0">
                <a:solidFill>
                  <a:srgbClr val="013BD4"/>
                </a:solidFill>
                <a:latin typeface="Calibri"/>
                <a:cs typeface="Calibri"/>
              </a:rPr>
              <a:t>LITERACY</a:t>
            </a:r>
            <a:r>
              <a:rPr sz="3500" spc="175" dirty="0">
                <a:solidFill>
                  <a:srgbClr val="013BD4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144CF"/>
                </a:solidFill>
                <a:latin typeface="Calibri"/>
                <a:cs typeface="Calibri"/>
              </a:rPr>
              <a:t>CLUBS</a:t>
            </a:r>
            <a:endParaRPr sz="3500">
              <a:latin typeface="Calibri"/>
              <a:cs typeface="Calibri"/>
            </a:endParaRPr>
          </a:p>
          <a:p>
            <a:pPr marL="294640">
              <a:lnSpc>
                <a:spcPts val="1235"/>
              </a:lnSpc>
            </a:pPr>
            <a:r>
              <a:rPr sz="1100" dirty="0">
                <a:latin typeface="Arial MT"/>
                <a:cs typeface="Arial MT"/>
              </a:rPr>
              <a:t>owering</a:t>
            </a:r>
            <a:r>
              <a:rPr sz="1100" spc="40" dirty="0">
                <a:latin typeface="Arial MT"/>
                <a:cs typeface="Arial MT"/>
              </a:rPr>
              <a:t> </a:t>
            </a:r>
            <a:r>
              <a:rPr sz="1100" spc="-20" dirty="0">
                <a:latin typeface="Arial MT"/>
                <a:cs typeface="Arial MT"/>
              </a:rPr>
              <a:t>Students.</a:t>
            </a:r>
            <a:r>
              <a:rPr sz="1100" spc="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Strengthening</a:t>
            </a:r>
            <a:r>
              <a:rPr sz="1100" spc="13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Democracy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6B6B6B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86680" y="5366792"/>
            <a:ext cx="39116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10" dirty="0">
                <a:solidFill>
                  <a:srgbClr val="3B3B3B"/>
                </a:solidFill>
                <a:latin typeface="Calibri"/>
                <a:cs typeface="Calibri"/>
              </a:rPr>
              <a:t>16582D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11534" y="4194930"/>
            <a:ext cx="1725930" cy="65913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95"/>
              </a:spcBef>
            </a:pPr>
            <a:r>
              <a:rPr sz="1850" dirty="0">
                <a:solidFill>
                  <a:srgbClr val="1A1A1A"/>
                </a:solidFill>
                <a:latin typeface="Calibri"/>
                <a:cs typeface="Calibri"/>
              </a:rPr>
              <a:t>OTP</a:t>
            </a:r>
            <a:r>
              <a:rPr sz="1850" spc="105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161616"/>
                </a:solidFill>
                <a:latin typeface="Calibri"/>
                <a:cs typeface="Calibri"/>
              </a:rPr>
              <a:t>Verification</a:t>
            </a:r>
            <a:r>
              <a:rPr sz="1850" spc="190" dirty="0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212121"/>
                </a:solidFill>
                <a:latin typeface="Calibri"/>
                <a:cs typeface="Calibri"/>
              </a:rPr>
              <a:t>!</a:t>
            </a:r>
            <a:endParaRPr sz="1100">
              <a:latin typeface="Calibri"/>
              <a:cs typeface="Calibri"/>
            </a:endParaRPr>
          </a:p>
          <a:p>
            <a:pPr marL="24765" algn="ctr">
              <a:lnSpc>
                <a:spcPct val="100000"/>
              </a:lnSpc>
              <a:spcBef>
                <a:spcPts val="550"/>
              </a:spcBef>
            </a:pPr>
            <a:r>
              <a:rPr sz="850" dirty="0">
                <a:solidFill>
                  <a:srgbClr val="424242"/>
                </a:solidFill>
                <a:latin typeface="Calibri"/>
                <a:cs typeface="Calibri"/>
              </a:rPr>
              <a:t>Fnter</a:t>
            </a:r>
            <a:r>
              <a:rPr sz="850" spc="13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sz="850" spc="13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484848"/>
                </a:solidFill>
                <a:latin typeface="Calibri"/>
                <a:cs typeface="Calibri"/>
              </a:rPr>
              <a:t>FTP</a:t>
            </a:r>
            <a:r>
              <a:rPr sz="850" spc="475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4D4D4D"/>
                </a:solidFill>
                <a:latin typeface="Calibri"/>
                <a:cs typeface="Calibri"/>
              </a:rPr>
              <a:t>Ynt</a:t>
            </a:r>
            <a:r>
              <a:rPr sz="850" spc="47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444444"/>
                </a:solidFill>
                <a:latin typeface="Calibri"/>
                <a:cs typeface="Calibri"/>
              </a:rPr>
              <a:t>received</a:t>
            </a:r>
            <a:r>
              <a:rPr sz="850" spc="15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850" spc="-25" dirty="0">
                <a:solidFill>
                  <a:srgbClr val="5B5B5B"/>
                </a:solidFill>
                <a:latin typeface="Calibri"/>
                <a:cs typeface="Calibri"/>
              </a:rPr>
              <a:t>on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51286" y="5713672"/>
            <a:ext cx="190500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solidFill>
                  <a:srgbClr val="2B2B2B"/>
                </a:solidFill>
                <a:latin typeface="Calibri"/>
                <a:cs typeface="Calibri"/>
              </a:rPr>
              <a:t>Note</a:t>
            </a:r>
            <a:r>
              <a:rPr sz="900" spc="40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B6B6B"/>
                </a:solidFill>
                <a:latin typeface="Calibri"/>
                <a:cs typeface="Calibri"/>
              </a:rPr>
              <a:t>:</a:t>
            </a:r>
            <a:r>
              <a:rPr sz="900" spc="90" dirty="0">
                <a:solidFill>
                  <a:srgbClr val="6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E5E5E"/>
                </a:solidFill>
                <a:latin typeface="Calibri"/>
                <a:cs typeface="Calibri"/>
              </a:rPr>
              <a:t>OTP</a:t>
            </a:r>
            <a:r>
              <a:rPr sz="900" spc="125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606060"/>
                </a:solidFill>
                <a:latin typeface="Calibri"/>
                <a:cs typeface="Calibri"/>
              </a:rPr>
              <a:t>is</a:t>
            </a:r>
            <a:r>
              <a:rPr sz="900" spc="105" dirty="0">
                <a:solidFill>
                  <a:srgbClr val="60606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13131"/>
                </a:solidFill>
                <a:latin typeface="Calibri"/>
                <a:cs typeface="Calibri"/>
              </a:rPr>
              <a:t>valid</a:t>
            </a:r>
            <a:r>
              <a:rPr sz="900" spc="9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82828"/>
                </a:solidFill>
                <a:latin typeface="Calibri"/>
                <a:cs typeface="Calibri"/>
              </a:rPr>
              <a:t>for</a:t>
            </a:r>
            <a:r>
              <a:rPr sz="900" spc="10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94949"/>
                </a:solidFill>
                <a:latin typeface="Calibri"/>
                <a:cs typeface="Calibri"/>
              </a:rPr>
              <a:t>2</a:t>
            </a:r>
            <a:r>
              <a:rPr sz="900" spc="114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3F3F3F"/>
                </a:solidFill>
                <a:latin typeface="Calibri"/>
                <a:cs typeface="Calibri"/>
              </a:rPr>
              <a:t>minutes</a:t>
            </a:r>
            <a:r>
              <a:rPr sz="900" spc="12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4F4F4F"/>
                </a:solidFill>
                <a:latin typeface="Calibri"/>
                <a:cs typeface="Calibri"/>
              </a:rPr>
              <a:t>only.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70965" y="5719991"/>
            <a:ext cx="75628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dirty="0">
                <a:solidFill>
                  <a:srgbClr val="7E90B1"/>
                </a:solidFill>
                <a:latin typeface="Calibri"/>
                <a:cs typeface="Calibri"/>
              </a:rPr>
              <a:t>Resend</a:t>
            </a:r>
            <a:r>
              <a:rPr sz="850" spc="229" dirty="0">
                <a:solidFill>
                  <a:srgbClr val="7E90B1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8095AF"/>
                </a:solidFill>
                <a:latin typeface="Calibri"/>
                <a:cs typeface="Calibri"/>
              </a:rPr>
              <a:t>OTP</a:t>
            </a:r>
            <a:r>
              <a:rPr sz="850" spc="140" dirty="0">
                <a:solidFill>
                  <a:srgbClr val="8095AF"/>
                </a:solidFill>
                <a:latin typeface="Calibri"/>
                <a:cs typeface="Calibri"/>
              </a:rPr>
              <a:t> </a:t>
            </a:r>
            <a:r>
              <a:rPr sz="850" spc="-30" dirty="0">
                <a:solidFill>
                  <a:srgbClr val="1C6ED6"/>
                </a:solidFill>
                <a:latin typeface="Calibri"/>
                <a:cs typeface="Calibri"/>
              </a:rPr>
              <a:t>-</a:t>
            </a:r>
            <a:r>
              <a:rPr sz="850" spc="-25" dirty="0">
                <a:solidFill>
                  <a:srgbClr val="1C6ED6"/>
                </a:solidFill>
                <a:latin typeface="Calibri"/>
                <a:cs typeface="Calibri"/>
              </a:rPr>
              <a:t>3'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90310" y="2150091"/>
            <a:ext cx="59436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spc="-30" dirty="0">
                <a:solidFill>
                  <a:srgbClr val="565656"/>
                </a:solidFill>
                <a:latin typeface="Calibri"/>
                <a:cs typeface="Calibri"/>
              </a:rPr>
              <a:t>Reset</a:t>
            </a:r>
            <a:r>
              <a:rPr sz="750" spc="-5" dirty="0">
                <a:solidFill>
                  <a:srgbClr val="565656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3F3F3F"/>
                </a:solidFill>
                <a:latin typeface="Calibri"/>
                <a:cs typeface="Calibri"/>
              </a:rPr>
              <a:t>Password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8167" y="3097221"/>
            <a:ext cx="251841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50215" algn="l"/>
              </a:tabLst>
            </a:pPr>
            <a:r>
              <a:rPr sz="1400" spc="-25" dirty="0">
                <a:solidFill>
                  <a:srgbClr val="2A2A2A"/>
                </a:solidFill>
                <a:latin typeface="Calibri"/>
                <a:cs typeface="Calibri"/>
              </a:rPr>
              <a:t>”’x</a:t>
            </a:r>
            <a:r>
              <a:rPr sz="1400" dirty="0">
                <a:solidFill>
                  <a:srgbClr val="2A2A2A"/>
                </a:solidFill>
                <a:latin typeface="Calibri"/>
                <a:cs typeface="Calibri"/>
              </a:rPr>
              <a:t>	^</a:t>
            </a:r>
            <a:r>
              <a:rPr sz="1400" spc="35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1D1D1D"/>
                </a:solidFill>
                <a:latin typeface="Calibri"/>
                <a:cs typeface="Calibri"/>
              </a:rPr>
              <a:t>Election</a:t>
            </a:r>
            <a:r>
              <a:rPr sz="1400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1D1D1D"/>
                </a:solidFill>
                <a:latin typeface="Calibri"/>
                <a:cs typeface="Calibri"/>
              </a:rPr>
              <a:t>Commission</a:t>
            </a:r>
            <a:r>
              <a:rPr sz="1400" spc="20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2A2A2A"/>
                </a:solidFill>
                <a:latin typeface="Calibri"/>
                <a:cs typeface="Calibri"/>
              </a:rPr>
              <a:t>of</a:t>
            </a:r>
            <a:r>
              <a:rPr sz="1400" spc="-40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C0C0C"/>
                </a:solidFill>
                <a:latin typeface="Calibri"/>
                <a:cs typeface="Calibri"/>
              </a:rPr>
              <a:t>India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1371" y="4382068"/>
            <a:ext cx="3134360" cy="11760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3870"/>
              </a:lnSpc>
              <a:spcBef>
                <a:spcPts val="130"/>
              </a:spcBef>
            </a:pPr>
            <a:r>
              <a:rPr sz="3400" spc="85" dirty="0">
                <a:solidFill>
                  <a:srgbClr val="0C1A56"/>
                </a:solidFill>
                <a:latin typeface="Calibri"/>
                <a:cs typeface="Calibri"/>
              </a:rPr>
              <a:t>ELECTORAL</a:t>
            </a:r>
            <a:endParaRPr sz="3400">
              <a:latin typeface="Calibri"/>
              <a:cs typeface="Calibri"/>
            </a:endParaRPr>
          </a:p>
          <a:p>
            <a:pPr marL="17145">
              <a:lnSpc>
                <a:spcPts val="3885"/>
              </a:lnSpc>
            </a:pPr>
            <a:r>
              <a:rPr sz="3500" spc="75" dirty="0">
                <a:solidFill>
                  <a:srgbClr val="013BD4"/>
                </a:solidFill>
                <a:latin typeface="Calibri"/>
                <a:cs typeface="Calibri"/>
              </a:rPr>
              <a:t>LITERACY</a:t>
            </a:r>
            <a:r>
              <a:rPr sz="3500" spc="175" dirty="0">
                <a:solidFill>
                  <a:srgbClr val="013BD4"/>
                </a:solidFill>
                <a:latin typeface="Calibri"/>
                <a:cs typeface="Calibri"/>
              </a:rPr>
              <a:t> </a:t>
            </a:r>
            <a:r>
              <a:rPr sz="3500" spc="-10" dirty="0">
                <a:solidFill>
                  <a:srgbClr val="0144CF"/>
                </a:solidFill>
                <a:latin typeface="Calibri"/>
                <a:cs typeface="Calibri"/>
              </a:rPr>
              <a:t>CLUBS</a:t>
            </a:r>
            <a:endParaRPr sz="3500">
              <a:latin typeface="Calibri"/>
              <a:cs typeface="Calibri"/>
            </a:endParaRPr>
          </a:p>
          <a:p>
            <a:pPr marL="292735">
              <a:lnSpc>
                <a:spcPts val="1270"/>
              </a:lnSpc>
            </a:pPr>
            <a:r>
              <a:rPr sz="1150" dirty="0">
                <a:latin typeface="Calibri"/>
                <a:cs typeface="Calibri"/>
              </a:rPr>
              <a:t>owering</a:t>
            </a:r>
            <a:r>
              <a:rPr sz="1150" spc="2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Students.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Strengthening</a:t>
            </a:r>
            <a:r>
              <a:rPr sz="1150" spc="30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Democracy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8739" y="7971872"/>
            <a:ext cx="31623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10" dirty="0">
                <a:solidFill>
                  <a:srgbClr val="6B6B6B"/>
                </a:solidFill>
                <a:latin typeface="Calibri"/>
                <a:cs typeface="Calibri"/>
              </a:rPr>
              <a:t>Search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2436" y="4305932"/>
            <a:ext cx="1614170" cy="268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dirty="0">
                <a:solidFill>
                  <a:srgbClr val="131313"/>
                </a:solidFill>
                <a:latin typeface="Arial MT"/>
                <a:cs typeface="Arial MT"/>
              </a:rPr>
              <a:t>Reset</a:t>
            </a:r>
            <a:r>
              <a:rPr sz="1600" spc="100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F0F0F"/>
                </a:solidFill>
                <a:latin typeface="Arial MT"/>
                <a:cs typeface="Arial MT"/>
              </a:rPr>
              <a:t>Password</a:t>
            </a:r>
            <a:r>
              <a:rPr sz="1600" spc="8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950" spc="-50" dirty="0">
                <a:solidFill>
                  <a:srgbClr val="1F1F1F"/>
                </a:solidFill>
                <a:latin typeface="Arial MT"/>
                <a:cs typeface="Arial MT"/>
              </a:rPr>
              <a:t>!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9415" y="5582881"/>
            <a:ext cx="246189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0830">
              <a:lnSpc>
                <a:spcPct val="124400"/>
              </a:lnSpc>
              <a:spcBef>
                <a:spcPts val="100"/>
              </a:spcBef>
            </a:pPr>
            <a:r>
              <a:rPr sz="900" spc="-10" dirty="0">
                <a:solidFill>
                  <a:srgbClr val="525252"/>
                </a:solidFill>
                <a:latin typeface="Calibri"/>
                <a:cs typeface="Calibri"/>
              </a:rPr>
              <a:t>At</a:t>
            </a:r>
            <a:r>
              <a:rPr sz="900" spc="-40" dirty="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4F4F4F"/>
                </a:solidFill>
                <a:latin typeface="Calibri"/>
                <a:cs typeface="Calibri"/>
              </a:rPr>
              <a:t>least </a:t>
            </a:r>
            <a:r>
              <a:rPr sz="900" dirty="0">
                <a:solidFill>
                  <a:srgbClr val="505050"/>
                </a:solidFill>
                <a:latin typeface="Calibri"/>
                <a:cs typeface="Calibri"/>
              </a:rPr>
              <a:t>8</a:t>
            </a:r>
            <a:r>
              <a:rPr sz="900" spc="25" dirty="0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B3B3B"/>
                </a:solidFill>
                <a:latin typeface="Calibri"/>
                <a:cs typeface="Calibri"/>
              </a:rPr>
              <a:t>characters,</a:t>
            </a:r>
            <a:r>
              <a:rPr sz="900" spc="8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94949"/>
                </a:solidFill>
                <a:latin typeface="Calibri"/>
                <a:cs typeface="Calibri"/>
              </a:rPr>
              <a:t>one</a:t>
            </a:r>
            <a:r>
              <a:rPr sz="900" spc="-1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900" spc="-35" dirty="0">
                <a:solidFill>
                  <a:srgbClr val="343434"/>
                </a:solidFill>
                <a:latin typeface="Calibri"/>
                <a:cs typeface="Calibri"/>
              </a:rPr>
              <a:t>uppercase</a:t>
            </a:r>
            <a:r>
              <a:rPr sz="900" spc="3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4B4B4B"/>
                </a:solidFill>
                <a:latin typeface="Calibri"/>
                <a:cs typeface="Calibri"/>
              </a:rPr>
              <a:t>letter,</a:t>
            </a:r>
            <a:r>
              <a:rPr sz="900" spc="3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5D5D5D"/>
                </a:solidFill>
                <a:latin typeface="Calibri"/>
                <a:cs typeface="Calibri"/>
              </a:rPr>
              <a:t>one</a:t>
            </a:r>
            <a:r>
              <a:rPr sz="900" spc="500" dirty="0">
                <a:solidFill>
                  <a:srgbClr val="5D5D5D"/>
                </a:solidFill>
                <a:latin typeface="Calibri"/>
                <a:cs typeface="Calibri"/>
              </a:rPr>
              <a:t> </a:t>
            </a:r>
            <a:r>
              <a:rPr sz="900" spc="-45" dirty="0">
                <a:solidFill>
                  <a:srgbClr val="383838"/>
                </a:solidFill>
                <a:latin typeface="Calibri"/>
                <a:cs typeface="Calibri"/>
              </a:rPr>
              <a:t>lowercase</a:t>
            </a:r>
            <a:r>
              <a:rPr sz="900" spc="1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900" spc="-40" dirty="0">
                <a:solidFill>
                  <a:srgbClr val="282828"/>
                </a:solidFill>
                <a:latin typeface="Calibri"/>
                <a:cs typeface="Calibri"/>
              </a:rPr>
              <a:t>letter,</a:t>
            </a:r>
            <a:r>
              <a:rPr sz="900" spc="3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3D3D3D"/>
                </a:solidFill>
                <a:latin typeface="Calibri"/>
                <a:cs typeface="Calibri"/>
              </a:rPr>
              <a:t>one</a:t>
            </a:r>
            <a:r>
              <a:rPr sz="900" spc="15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900" spc="-50" dirty="0">
                <a:solidFill>
                  <a:srgbClr val="484848"/>
                </a:solidFill>
                <a:latin typeface="Calibri"/>
                <a:cs typeface="Calibri"/>
              </a:rPr>
              <a:t>number</a:t>
            </a:r>
            <a:r>
              <a:rPr sz="900" spc="20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424242"/>
                </a:solidFill>
                <a:latin typeface="Calibri"/>
                <a:cs typeface="Calibri"/>
              </a:rPr>
              <a:t>and </a:t>
            </a:r>
            <a:r>
              <a:rPr sz="900" spc="-30" dirty="0">
                <a:solidFill>
                  <a:srgbClr val="4B4B4B"/>
                </a:solidFill>
                <a:latin typeface="Calibri"/>
                <a:cs typeface="Calibri"/>
              </a:rPr>
              <a:t>one</a:t>
            </a:r>
            <a:r>
              <a:rPr sz="90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900" spc="-30" dirty="0">
                <a:solidFill>
                  <a:srgbClr val="3A3A3A"/>
                </a:solidFill>
                <a:latin typeface="Calibri"/>
                <a:cs typeface="Calibri"/>
              </a:rPr>
              <a:t>special</a:t>
            </a:r>
            <a:r>
              <a:rPr sz="900" dirty="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2D2D2D"/>
                </a:solidFill>
                <a:latin typeface="Calibri"/>
                <a:cs typeface="Calibri"/>
              </a:rPr>
              <a:t>character.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315768"/>
            <a:ext cx="13716000" cy="8871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7521" y="2072754"/>
            <a:ext cx="10940956" cy="108044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7065560"/>
            <a:ext cx="13716000" cy="34290"/>
            <a:chOff x="0" y="7065560"/>
            <a:chExt cx="13716000" cy="342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065560"/>
              <a:ext cx="13716000" cy="34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065560"/>
              <a:ext cx="13716000" cy="34119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77283" y="5643918"/>
            <a:ext cx="181970" cy="6823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43146" y="4074994"/>
            <a:ext cx="3117215" cy="601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4110">
              <a:lnSpc>
                <a:spcPct val="100000"/>
              </a:lnSpc>
              <a:spcBef>
                <a:spcPts val="95"/>
              </a:spcBef>
            </a:pPr>
            <a:r>
              <a:rPr sz="1200" spc="-55" dirty="0">
                <a:solidFill>
                  <a:srgbClr val="EB7087"/>
                </a:solidFill>
                <a:latin typeface="Arial MT"/>
                <a:cs typeface="Arial MT"/>
              </a:rPr>
              <a:t>Profile</a:t>
            </a:r>
            <a:r>
              <a:rPr sz="1200" spc="-15" dirty="0">
                <a:solidFill>
                  <a:srgbClr val="EB7087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A86972"/>
                </a:solidFill>
                <a:latin typeface="Arial MT"/>
                <a:cs typeface="Arial MT"/>
              </a:rPr>
              <a:t>Incomplete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1425" spc="-112" baseline="5847" dirty="0">
                <a:solidFill>
                  <a:srgbClr val="343434"/>
                </a:solidFill>
                <a:latin typeface="Arial MT"/>
                <a:cs typeface="Arial MT"/>
              </a:rPr>
              <a:t>Please</a:t>
            </a:r>
            <a:r>
              <a:rPr sz="1425" spc="-7" baseline="5847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1425" baseline="5847" dirty="0">
                <a:solidFill>
                  <a:srgbClr val="333333"/>
                </a:solidFill>
                <a:latin typeface="Arial MT"/>
                <a:cs typeface="Arial MT"/>
              </a:rPr>
              <a:t>update</a:t>
            </a:r>
            <a:r>
              <a:rPr sz="1425" spc="37" baseline="5847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25" spc="-52" baseline="5847" dirty="0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sz="1425" spc="-67" baseline="5847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25" spc="-52" baseline="5847" dirty="0">
                <a:solidFill>
                  <a:srgbClr val="464646"/>
                </a:solidFill>
                <a:latin typeface="Arial MT"/>
                <a:cs typeface="Arial MT"/>
              </a:rPr>
              <a:t>following</a:t>
            </a:r>
            <a:r>
              <a:rPr sz="1425" spc="-75" baseline="5847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1425" spc="-15" baseline="5847" dirty="0">
                <a:solidFill>
                  <a:srgbClr val="2D2D2D"/>
                </a:solidFill>
                <a:latin typeface="Arial MT"/>
                <a:cs typeface="Arial MT"/>
              </a:rPr>
              <a:t>detai</a:t>
            </a:r>
            <a:r>
              <a:rPr sz="950" spc="-10" dirty="0">
                <a:solidFill>
                  <a:srgbClr val="2D2D2D"/>
                </a:solidFill>
                <a:latin typeface="Arial MT"/>
                <a:cs typeface="Arial MT"/>
              </a:rPr>
              <a:t>ls/</a:t>
            </a:r>
            <a:r>
              <a:rPr sz="1425" spc="-15" baseline="5847" dirty="0">
                <a:solidFill>
                  <a:srgbClr val="2D2D2D"/>
                </a:solidFill>
                <a:latin typeface="Arial MT"/>
                <a:cs typeface="Arial MT"/>
              </a:rPr>
              <a:t>documents</a:t>
            </a:r>
            <a:r>
              <a:rPr sz="1425" spc="-75" baseline="5847" dirty="0">
                <a:solidFill>
                  <a:srgbClr val="2D2D2D"/>
                </a:solidFill>
                <a:latin typeface="Arial MT"/>
                <a:cs typeface="Arial MT"/>
              </a:rPr>
              <a:t> </a:t>
            </a:r>
            <a:r>
              <a:rPr sz="1425" spc="-37" baseline="5847" dirty="0">
                <a:solidFill>
                  <a:srgbClr val="383838"/>
                </a:solidFill>
                <a:latin typeface="Arial MT"/>
                <a:cs typeface="Arial MT"/>
              </a:rPr>
              <a:t>from</a:t>
            </a:r>
            <a:r>
              <a:rPr sz="1425" spc="-104" baseline="5847" dirty="0">
                <a:solidFill>
                  <a:srgbClr val="383838"/>
                </a:solidFill>
                <a:latin typeface="Arial MT"/>
                <a:cs typeface="Arial MT"/>
              </a:rPr>
              <a:t> </a:t>
            </a:r>
            <a:r>
              <a:rPr sz="1425" spc="-15" baseline="5847" dirty="0">
                <a:solidFill>
                  <a:srgbClr val="232323"/>
                </a:solidFill>
                <a:latin typeface="Arial MT"/>
                <a:cs typeface="Arial MT"/>
              </a:rPr>
              <a:t>Update</a:t>
            </a:r>
            <a:endParaRPr sz="1425" baseline="5847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30028" y="5577195"/>
            <a:ext cx="111633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5" dirty="0">
                <a:solidFill>
                  <a:srgbClr val="444444"/>
                </a:solidFill>
                <a:latin typeface="Arial MT"/>
                <a:cs typeface="Arial MT"/>
              </a:rPr>
              <a:t>Lottnr</a:t>
            </a:r>
            <a:r>
              <a:rPr sz="900" spc="-1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900" spc="-110" dirty="0">
                <a:solidFill>
                  <a:srgbClr val="3F3F3F"/>
                </a:solidFill>
                <a:latin typeface="Arial MT"/>
                <a:cs typeface="Arial MT"/>
              </a:rPr>
              <a:t>Of</a:t>
            </a:r>
            <a:r>
              <a:rPr sz="900" spc="-25" dirty="0">
                <a:solidFill>
                  <a:srgbClr val="3F3F3F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232323"/>
                </a:solidFill>
                <a:latin typeface="Arial MT"/>
                <a:cs typeface="Arial MT"/>
              </a:rPr>
              <a:t>AutŁłorlzofion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754"/>
            <a:ext cx="13716000" cy="6141720"/>
            <a:chOff x="0" y="2072754"/>
            <a:chExt cx="13716000" cy="6141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754"/>
              <a:ext cx="13716000" cy="61414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52178" y="4432678"/>
              <a:ext cx="386686" cy="966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52178" y="7244687"/>
              <a:ext cx="446395" cy="9951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807878" y="3897762"/>
            <a:ext cx="77089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15" dirty="0">
                <a:solidFill>
                  <a:srgbClr val="8C8C8C"/>
                </a:solidFill>
                <a:latin typeface="Arial MT"/>
                <a:cs typeface="Arial MT"/>
              </a:rPr>
              <a:t>ELC</a:t>
            </a:r>
            <a:r>
              <a:rPr sz="1050" spc="100" dirty="0">
                <a:solidFill>
                  <a:srgbClr val="8C8C8C"/>
                </a:solidFill>
                <a:latin typeface="Arial MT"/>
                <a:cs typeface="Arial MT"/>
              </a:rPr>
              <a:t> </a:t>
            </a:r>
            <a:r>
              <a:rPr sz="1050" spc="-90" dirty="0">
                <a:solidFill>
                  <a:srgbClr val="696969"/>
                </a:solidFill>
                <a:latin typeface="Arial MT"/>
                <a:cs typeface="Arial MT"/>
              </a:rPr>
              <a:t>fvJembers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6765" y="4278762"/>
            <a:ext cx="81343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5" dirty="0">
                <a:solidFill>
                  <a:srgbClr val="7E7E7E"/>
                </a:solidFill>
                <a:latin typeface="Arial MT"/>
                <a:cs typeface="Arial MT"/>
              </a:rPr>
              <a:t>Update</a:t>
            </a:r>
            <a:r>
              <a:rPr sz="105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050" spc="-40" dirty="0">
                <a:solidFill>
                  <a:srgbClr val="727272"/>
                </a:solidFill>
                <a:latin typeface="Arial MT"/>
                <a:cs typeface="Arial MT"/>
              </a:rPr>
              <a:t>Profile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6879" y="3565098"/>
            <a:ext cx="109474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20" dirty="0">
                <a:solidFill>
                  <a:srgbClr val="575083"/>
                </a:solidFill>
                <a:latin typeface="Arial MT"/>
                <a:cs typeface="Arial MT"/>
              </a:rPr>
              <a:t>INSTITUTE</a:t>
            </a:r>
            <a:r>
              <a:rPr sz="1050" spc="105" dirty="0">
                <a:solidFill>
                  <a:srgbClr val="575083"/>
                </a:solidFill>
                <a:latin typeface="Arial MT"/>
                <a:cs typeface="Arial MT"/>
              </a:rPr>
              <a:t> </a:t>
            </a:r>
            <a:r>
              <a:rPr sz="1050" spc="-100" dirty="0">
                <a:solidFill>
                  <a:srgbClr val="5D5B89"/>
                </a:solidFill>
                <a:latin typeface="Arial MT"/>
                <a:cs typeface="Arial MT"/>
              </a:rPr>
              <a:t>DETAILS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2489" y="4017180"/>
            <a:ext cx="86868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90" dirty="0">
                <a:solidFill>
                  <a:srgbClr val="0E0E0E"/>
                </a:solidFill>
                <a:latin typeface="Arial MT"/>
                <a:cs typeface="Arial MT"/>
              </a:rPr>
              <a:t>ELC</a:t>
            </a:r>
            <a:r>
              <a:rPr sz="1050" spc="-20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1050" spc="-35" dirty="0">
                <a:latin typeface="Arial MT"/>
                <a:cs typeface="Arial MT"/>
              </a:rPr>
              <a:t>Member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131313"/>
                </a:solidFill>
                <a:latin typeface="Arial MT"/>
                <a:cs typeface="Arial MT"/>
              </a:rPr>
              <a:t>ID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4189" y="4958307"/>
            <a:ext cx="848994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60" dirty="0">
                <a:latin typeface="Arial MT"/>
                <a:cs typeface="Arial MT"/>
              </a:rPr>
              <a:t>Type</a:t>
            </a:r>
            <a:r>
              <a:rPr sz="1050" spc="-8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of </a:t>
            </a:r>
            <a:r>
              <a:rPr sz="1050" spc="-35" dirty="0">
                <a:latin typeface="Arial MT"/>
                <a:cs typeface="Arial MT"/>
              </a:rPr>
              <a:t>School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3267" y="5495688"/>
            <a:ext cx="36893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0" dirty="0">
                <a:latin typeface="Arial MT"/>
                <a:cs typeface="Arial MT"/>
              </a:rPr>
              <a:t>Board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90612" y="6030226"/>
            <a:ext cx="48577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0" dirty="0">
                <a:latin typeface="Arial MT"/>
                <a:cs typeface="Arial MT"/>
              </a:rPr>
              <a:t>Institute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8041" y="6731252"/>
            <a:ext cx="110172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175" dirty="0">
                <a:solidFill>
                  <a:srgbClr val="6762A5"/>
                </a:solidFill>
                <a:latin typeface="Arial MT"/>
                <a:cs typeface="Arial MT"/>
              </a:rPr>
              <a:t>DETAILS</a:t>
            </a:r>
            <a:r>
              <a:rPr sz="1150" spc="-5" dirty="0">
                <a:solidFill>
                  <a:srgbClr val="6762A5"/>
                </a:solidFill>
                <a:latin typeface="Arial MT"/>
                <a:cs typeface="Arial MT"/>
              </a:rPr>
              <a:t> </a:t>
            </a:r>
            <a:r>
              <a:rPr sz="1150" spc="-155" dirty="0">
                <a:solidFill>
                  <a:srgbClr val="565272"/>
                </a:solidFill>
                <a:latin typeface="Arial MT"/>
                <a:cs typeface="Arial MT"/>
              </a:rPr>
              <a:t>OF</a:t>
            </a:r>
            <a:r>
              <a:rPr sz="1150" spc="-100" dirty="0">
                <a:solidFill>
                  <a:srgbClr val="565272"/>
                </a:solidFill>
                <a:latin typeface="Arial MT"/>
                <a:cs typeface="Arial MT"/>
              </a:rPr>
              <a:t> </a:t>
            </a:r>
            <a:r>
              <a:rPr sz="1150" spc="-175" dirty="0">
                <a:solidFill>
                  <a:srgbClr val="625BA8"/>
                </a:solidFill>
                <a:latin typeface="Arial MT"/>
                <a:cs typeface="Arial MT"/>
              </a:rPr>
              <a:t>HEAD</a:t>
            </a:r>
            <a:r>
              <a:rPr sz="1150" spc="-55" dirty="0">
                <a:solidFill>
                  <a:srgbClr val="625BA8"/>
                </a:solidFill>
                <a:latin typeface="Arial MT"/>
                <a:cs typeface="Arial MT"/>
              </a:rPr>
              <a:t> </a:t>
            </a:r>
            <a:r>
              <a:rPr sz="1150" spc="-50" dirty="0">
                <a:solidFill>
                  <a:srgbClr val="59548C"/>
                </a:solidFill>
                <a:latin typeface="Arial MT"/>
                <a:cs typeface="Arial MT"/>
              </a:rPr>
              <a:t>I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7638" y="7971872"/>
            <a:ext cx="31496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70" dirty="0">
                <a:solidFill>
                  <a:srgbClr val="696969"/>
                </a:solidFill>
                <a:latin typeface="Arial MT"/>
                <a:cs typeface="Arial MT"/>
              </a:rPr>
              <a:t>Search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29242" y="5106158"/>
            <a:ext cx="48577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5" dirty="0">
                <a:solidFill>
                  <a:srgbClr val="070707"/>
                </a:solidFill>
                <a:latin typeface="Arial MT"/>
                <a:cs typeface="Arial MT"/>
              </a:rPr>
              <a:t>Plncode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39674" y="5472942"/>
            <a:ext cx="473709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50" dirty="0">
                <a:latin typeface="Arial MT"/>
                <a:cs typeface="Arial MT"/>
              </a:rPr>
              <a:t>Address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04925" y="3002128"/>
            <a:ext cx="27368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20" dirty="0">
                <a:solidFill>
                  <a:srgbClr val="181818"/>
                </a:solidFill>
                <a:latin typeface="Arial MT"/>
                <a:cs typeface="Arial MT"/>
              </a:rPr>
              <a:t>VISH</a:t>
            </a:r>
            <a:endParaRPr sz="1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08877" y="3910399"/>
            <a:ext cx="776605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-130" dirty="0">
                <a:solidFill>
                  <a:srgbClr val="6E6B80"/>
                </a:solidFill>
                <a:latin typeface="Arial MT"/>
                <a:cs typeface="Arial MT"/>
              </a:rPr>
              <a:t>ELC</a:t>
            </a:r>
            <a:r>
              <a:rPr sz="950" spc="60" dirty="0">
                <a:solidFill>
                  <a:srgbClr val="6E6B80"/>
                </a:solidFill>
                <a:latin typeface="Arial MT"/>
                <a:cs typeface="Arial MT"/>
              </a:rPr>
              <a:t> </a:t>
            </a:r>
            <a:r>
              <a:rPr sz="950" spc="-30" dirty="0">
                <a:solidFill>
                  <a:srgbClr val="7E7E7E"/>
                </a:solidFill>
                <a:latin typeface="Arial MT"/>
                <a:cs typeface="Arial MT"/>
              </a:rPr>
              <a:t>fvJembers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7262" y="4285080"/>
            <a:ext cx="81153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7E7E7E"/>
                </a:solidFill>
                <a:latin typeface="Arial MT"/>
                <a:cs typeface="Arial MT"/>
              </a:rPr>
              <a:t>Update</a:t>
            </a:r>
            <a:r>
              <a:rPr sz="1000" spc="2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707070"/>
                </a:solidFill>
                <a:latin typeface="Arial MT"/>
                <a:cs typeface="Arial MT"/>
              </a:rPr>
              <a:t>Profile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6582" y="4666080"/>
            <a:ext cx="40449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646275"/>
                </a:solidFill>
                <a:latin typeface="Calibri"/>
                <a:cs typeface="Calibri"/>
              </a:rPr>
              <a:t>Logout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90612" y="3425776"/>
            <a:ext cx="48577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0" dirty="0">
                <a:latin typeface="Arial MT"/>
                <a:cs typeface="Arial MT"/>
              </a:rPr>
              <a:t>Institute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8041" y="4129647"/>
            <a:ext cx="110172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175" dirty="0">
                <a:solidFill>
                  <a:srgbClr val="646089"/>
                </a:solidFill>
                <a:latin typeface="Arial MT"/>
                <a:cs typeface="Arial MT"/>
              </a:rPr>
              <a:t>DETAILS</a:t>
            </a:r>
            <a:r>
              <a:rPr sz="1150" spc="-5" dirty="0">
                <a:solidFill>
                  <a:srgbClr val="646089"/>
                </a:solidFill>
                <a:latin typeface="Arial MT"/>
                <a:cs typeface="Arial MT"/>
              </a:rPr>
              <a:t> </a:t>
            </a:r>
            <a:r>
              <a:rPr sz="1150" spc="-155" dirty="0">
                <a:solidFill>
                  <a:srgbClr val="565470"/>
                </a:solidFill>
                <a:latin typeface="Arial MT"/>
                <a:cs typeface="Arial MT"/>
              </a:rPr>
              <a:t>OF</a:t>
            </a:r>
            <a:r>
              <a:rPr sz="1150" spc="-100" dirty="0">
                <a:solidFill>
                  <a:srgbClr val="565470"/>
                </a:solidFill>
                <a:latin typeface="Arial MT"/>
                <a:cs typeface="Arial MT"/>
              </a:rPr>
              <a:t> </a:t>
            </a:r>
            <a:r>
              <a:rPr sz="1150" spc="-175" dirty="0">
                <a:solidFill>
                  <a:srgbClr val="696787"/>
                </a:solidFill>
                <a:latin typeface="Arial MT"/>
                <a:cs typeface="Arial MT"/>
              </a:rPr>
              <a:t>HEAD</a:t>
            </a:r>
            <a:r>
              <a:rPr sz="1150" spc="-55" dirty="0">
                <a:solidFill>
                  <a:srgbClr val="696787"/>
                </a:solidFill>
                <a:latin typeface="Arial MT"/>
                <a:cs typeface="Arial MT"/>
              </a:rPr>
              <a:t> </a:t>
            </a:r>
            <a:r>
              <a:rPr sz="1150" spc="-50" dirty="0">
                <a:solidFill>
                  <a:srgbClr val="59548C"/>
                </a:solidFill>
                <a:latin typeface="Arial MT"/>
                <a:cs typeface="Arial MT"/>
              </a:rPr>
              <a:t>I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92373" y="4592155"/>
            <a:ext cx="37719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Calibri"/>
                <a:cs typeface="Calibri"/>
              </a:rPr>
              <a:t>NOme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2749" y="4952620"/>
            <a:ext cx="70548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25" dirty="0">
                <a:latin typeface="Arial MT"/>
                <a:cs typeface="Arial MT"/>
              </a:rPr>
              <a:t>Designation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7758" y="5716200"/>
            <a:ext cx="111442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210" dirty="0">
                <a:solidFill>
                  <a:srgbClr val="605B80"/>
                </a:solidFill>
                <a:latin typeface="Arial MT"/>
                <a:cs typeface="Arial MT"/>
              </a:rPr>
              <a:t>ELC</a:t>
            </a:r>
            <a:r>
              <a:rPr sz="1150" spc="25" dirty="0">
                <a:solidFill>
                  <a:srgbClr val="605B80"/>
                </a:solidFill>
                <a:latin typeface="Arial MT"/>
                <a:cs typeface="Arial MT"/>
              </a:rPr>
              <a:t> </a:t>
            </a:r>
            <a:r>
              <a:rPr sz="1150" spc="-140" dirty="0">
                <a:solidFill>
                  <a:srgbClr val="5E5B8C"/>
                </a:solidFill>
                <a:latin typeface="Arial MT"/>
                <a:cs typeface="Arial MT"/>
              </a:rPr>
              <a:t>COORDINATOI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7638" y="7971872"/>
            <a:ext cx="31496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70" dirty="0">
                <a:solidFill>
                  <a:srgbClr val="6B6B6B"/>
                </a:solidFill>
                <a:latin typeface="Arial MT"/>
                <a:cs typeface="Arial MT"/>
              </a:rPr>
              <a:t>Search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04981" y="3014765"/>
            <a:ext cx="274955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-60" dirty="0">
                <a:solidFill>
                  <a:srgbClr val="181818"/>
                </a:solidFill>
                <a:latin typeface="Arial MT"/>
                <a:cs typeface="Arial MT"/>
              </a:rPr>
              <a:t>VISH</a:t>
            </a:r>
            <a:endParaRPr sz="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5463" y="4620336"/>
            <a:ext cx="7165074" cy="20130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72754"/>
            <a:ext cx="13716000" cy="54591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286078" y="4635500"/>
            <a:ext cx="0" cy="1980564"/>
          </a:xfrm>
          <a:custGeom>
            <a:avLst/>
            <a:gdLst/>
            <a:ahLst/>
            <a:cxnLst/>
            <a:rect l="l" t="t" r="r" b="b"/>
            <a:pathLst>
              <a:path h="1980565">
                <a:moveTo>
                  <a:pt x="0" y="1980441"/>
                </a:moveTo>
                <a:lnTo>
                  <a:pt x="0" y="0"/>
                </a:lnTo>
              </a:path>
            </a:pathLst>
          </a:custGeom>
          <a:ln w="9098">
            <a:solidFill>
              <a:srgbClr val="706B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281528" y="4635500"/>
            <a:ext cx="7145655" cy="1980564"/>
            <a:chOff x="3281528" y="4635500"/>
            <a:chExt cx="7145655" cy="1980564"/>
          </a:xfrm>
        </p:grpSpPr>
        <p:sp>
          <p:nvSpPr>
            <p:cNvPr id="6" name="object 6"/>
            <p:cNvSpPr/>
            <p:nvPr/>
          </p:nvSpPr>
          <p:spPr>
            <a:xfrm>
              <a:off x="10422340" y="4635500"/>
              <a:ext cx="0" cy="1980564"/>
            </a:xfrm>
            <a:custGeom>
              <a:avLst/>
              <a:gdLst/>
              <a:ahLst/>
              <a:cxnLst/>
              <a:rect l="l" t="t" r="r" b="b"/>
              <a:pathLst>
                <a:path h="1980565">
                  <a:moveTo>
                    <a:pt x="0" y="1980441"/>
                  </a:moveTo>
                  <a:lnTo>
                    <a:pt x="0" y="0"/>
                  </a:lnTo>
                </a:path>
              </a:pathLst>
            </a:custGeom>
            <a:ln w="9098">
              <a:solidFill>
                <a:srgbClr val="706B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1528" y="4640049"/>
              <a:ext cx="7145655" cy="0"/>
            </a:xfrm>
            <a:custGeom>
              <a:avLst/>
              <a:gdLst/>
              <a:ahLst/>
              <a:cxnLst/>
              <a:rect l="l" t="t" r="r" b="b"/>
              <a:pathLst>
                <a:path w="7145655">
                  <a:moveTo>
                    <a:pt x="0" y="0"/>
                  </a:moveTo>
                  <a:lnTo>
                    <a:pt x="7145361" y="0"/>
                  </a:lnTo>
                </a:path>
              </a:pathLst>
            </a:custGeom>
            <a:ln w="9098">
              <a:solidFill>
                <a:srgbClr val="706B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81528" y="6611392"/>
              <a:ext cx="7145655" cy="0"/>
            </a:xfrm>
            <a:custGeom>
              <a:avLst/>
              <a:gdLst/>
              <a:ahLst/>
              <a:cxnLst/>
              <a:rect l="l" t="t" r="r" b="b"/>
              <a:pathLst>
                <a:path w="7145655">
                  <a:moveTo>
                    <a:pt x="0" y="0"/>
                  </a:moveTo>
                  <a:lnTo>
                    <a:pt x="7145361" y="0"/>
                  </a:lnTo>
                </a:path>
              </a:pathLst>
            </a:custGeom>
            <a:ln w="9098">
              <a:solidFill>
                <a:srgbClr val="706B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0" y="4267768"/>
            <a:ext cx="13710919" cy="187960"/>
          </a:xfrm>
          <a:custGeom>
            <a:avLst/>
            <a:gdLst/>
            <a:ahLst/>
            <a:cxnLst/>
            <a:rect l="l" t="t" r="r" b="b"/>
            <a:pathLst>
              <a:path w="13710919" h="187960">
                <a:moveTo>
                  <a:pt x="13778865" y="188595"/>
                </a:moveTo>
                <a:lnTo>
                  <a:pt x="0" y="188595"/>
                </a:lnTo>
                <a:lnTo>
                  <a:pt x="0" y="0"/>
                </a:lnTo>
                <a:lnTo>
                  <a:pt x="13778865" y="0"/>
                </a:lnTo>
                <a:lnTo>
                  <a:pt x="13778865" y="188595"/>
                </a:lnTo>
                <a:close/>
              </a:path>
            </a:pathLst>
          </a:custGeom>
          <a:solidFill>
            <a:srgbClr val="7579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05742" y="4177352"/>
            <a:ext cx="2635885" cy="276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spc="-20" dirty="0">
                <a:solidFill>
                  <a:srgbClr val="FFFFFF"/>
                </a:solidFill>
                <a:latin typeface="Calibri"/>
                <a:cs typeface="Calibri"/>
              </a:rPr>
              <a:t>Select</a:t>
            </a:r>
            <a:r>
              <a:rPr sz="16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6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80" dirty="0">
                <a:solidFill>
                  <a:srgbClr val="FFFFFF"/>
                </a:solidFill>
                <a:latin typeface="Calibri"/>
                <a:cs typeface="Calibri"/>
              </a:rPr>
              <a:t>wont</a:t>
            </a:r>
            <a:r>
              <a:rPr sz="16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40" dirty="0">
                <a:solidFill>
                  <a:srgbClr val="AAAADF"/>
                </a:solidFill>
                <a:latin typeface="Calibri"/>
                <a:cs typeface="Calibri"/>
              </a:rPr>
              <a:t>to</a:t>
            </a:r>
            <a:r>
              <a:rPr sz="1650" spc="-155" dirty="0">
                <a:solidFill>
                  <a:srgbClr val="AAAADF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Update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4581" y="7344202"/>
            <a:ext cx="659641" cy="653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4045" y="3596754"/>
            <a:ext cx="11185478" cy="25817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9417" y="3591067"/>
            <a:ext cx="330200" cy="267335"/>
            <a:chOff x="119417" y="3591067"/>
            <a:chExt cx="330200" cy="26733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597" y="3591067"/>
              <a:ext cx="227462" cy="1307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417" y="3750290"/>
              <a:ext cx="329820" cy="10804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3554" y="3141449"/>
            <a:ext cx="70739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0" dirty="0">
                <a:solidFill>
                  <a:srgbClr val="67697E"/>
                </a:solidFill>
                <a:latin typeface="Arial MT"/>
                <a:cs typeface="Arial MT"/>
              </a:rPr>
              <a:t>Dashboard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967" y="3619120"/>
            <a:ext cx="89090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45" dirty="0">
                <a:solidFill>
                  <a:srgbClr val="5E5E5E"/>
                </a:solidFill>
                <a:latin typeface="Arial MT"/>
                <a:cs typeface="Arial MT"/>
              </a:rPr>
              <a:t>ELC</a:t>
            </a:r>
            <a:r>
              <a:rPr sz="1050" spc="-2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050" spc="-10" dirty="0">
                <a:solidFill>
                  <a:srgbClr val="909090"/>
                </a:solidFill>
                <a:latin typeface="Arial MT"/>
                <a:cs typeface="Arial MT"/>
              </a:rPr>
              <a:t>Members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1794" y="4096791"/>
            <a:ext cx="934719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dirty="0">
                <a:solidFill>
                  <a:srgbClr val="67649A"/>
                </a:solidFill>
                <a:latin typeface="Arial MT"/>
                <a:cs typeface="Arial MT"/>
              </a:rPr>
              <a:t>Update</a:t>
            </a:r>
            <a:r>
              <a:rPr sz="1050" spc="175" dirty="0">
                <a:solidFill>
                  <a:srgbClr val="67649A"/>
                </a:solidFill>
                <a:latin typeface="Arial MT"/>
                <a:cs typeface="Arial MT"/>
              </a:rPr>
              <a:t> </a:t>
            </a:r>
            <a:r>
              <a:rPr sz="1050" spc="-10" dirty="0">
                <a:solidFill>
                  <a:srgbClr val="575757"/>
                </a:solidFill>
                <a:latin typeface="Arial MT"/>
                <a:cs typeface="Arial MT"/>
              </a:rPr>
              <a:t>Prohle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8192" y="4574464"/>
            <a:ext cx="443230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0" dirty="0">
                <a:solidFill>
                  <a:srgbClr val="5D5689"/>
                </a:solidFill>
                <a:latin typeface="Arial MT"/>
                <a:cs typeface="Arial MT"/>
              </a:rPr>
              <a:t>Logout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94380" y="3123758"/>
            <a:ext cx="1297305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dirty="0">
                <a:solidFill>
                  <a:srgbClr val="2F2F2F"/>
                </a:solidFill>
                <a:latin typeface="Arial MT"/>
                <a:cs typeface="Arial MT"/>
              </a:rPr>
              <a:t>Updote</a:t>
            </a:r>
            <a:r>
              <a:rPr sz="1550" spc="120" dirty="0">
                <a:solidFill>
                  <a:srgbClr val="2F2F2F"/>
                </a:solidFill>
                <a:latin typeface="Arial MT"/>
                <a:cs typeface="Arial MT"/>
              </a:rPr>
              <a:t> </a:t>
            </a:r>
            <a:r>
              <a:rPr sz="1550" spc="-10" dirty="0">
                <a:solidFill>
                  <a:srgbClr val="282828"/>
                </a:solidFill>
                <a:latin typeface="Arial MT"/>
                <a:cs typeface="Arial MT"/>
              </a:rPr>
              <a:t>Proflle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3888" y="4647758"/>
            <a:ext cx="4008754" cy="4991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85"/>
              </a:lnSpc>
              <a:spcBef>
                <a:spcPts val="95"/>
              </a:spcBef>
            </a:pPr>
            <a:r>
              <a:rPr sz="1100" dirty="0">
                <a:solidFill>
                  <a:srgbClr val="6D697B"/>
                </a:solidFill>
                <a:latin typeface="Arial MT"/>
                <a:cs typeface="Arial MT"/>
              </a:rPr>
              <a:t>ID</a:t>
            </a:r>
            <a:r>
              <a:rPr sz="1100" spc="-75" dirty="0">
                <a:solidFill>
                  <a:srgbClr val="6D697B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5B5B5B"/>
                </a:solidFill>
                <a:latin typeface="Arial MT"/>
                <a:cs typeface="Arial MT"/>
              </a:rPr>
              <a:t>Card</a:t>
            </a:r>
            <a:endParaRPr sz="1100">
              <a:latin typeface="Arial MT"/>
              <a:cs typeface="Arial MT"/>
            </a:endParaRPr>
          </a:p>
          <a:p>
            <a:pPr marL="401320">
              <a:lnSpc>
                <a:spcPts val="1285"/>
              </a:lnSpc>
            </a:pPr>
            <a:r>
              <a:rPr sz="1100" spc="-50" dirty="0">
                <a:solidFill>
                  <a:srgbClr val="313131"/>
                </a:solidFill>
                <a:latin typeface="Arial MT"/>
                <a:cs typeface="Arial MT"/>
              </a:rPr>
              <a:t>Upload</a:t>
            </a:r>
            <a:r>
              <a:rPr sz="1100" spc="25" dirty="0">
                <a:solidFill>
                  <a:srgbClr val="313131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414141"/>
                </a:solidFill>
                <a:latin typeface="Arial MT"/>
                <a:cs typeface="Arial MT"/>
              </a:rPr>
              <a:t>the</a:t>
            </a:r>
            <a:r>
              <a:rPr sz="1100" spc="-55" dirty="0">
                <a:solidFill>
                  <a:srgbClr val="414141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F2F2F"/>
                </a:solidFill>
                <a:latin typeface="Arial MT"/>
                <a:cs typeface="Arial MT"/>
              </a:rPr>
              <a:t>supporting</a:t>
            </a:r>
            <a:r>
              <a:rPr sz="1100" spc="10" dirty="0">
                <a:solidFill>
                  <a:srgbClr val="2F2F2F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82828"/>
                </a:solidFill>
                <a:latin typeface="Arial MT"/>
                <a:cs typeface="Arial MT"/>
              </a:rPr>
              <a:t>document</a:t>
            </a:r>
            <a:endParaRPr sz="1100">
              <a:latin typeface="Arial MT"/>
              <a:cs typeface="Arial MT"/>
            </a:endParaRPr>
          </a:p>
          <a:p>
            <a:pPr marL="412115">
              <a:lnSpc>
                <a:spcPct val="100000"/>
              </a:lnSpc>
              <a:spcBef>
                <a:spcPts val="135"/>
              </a:spcBef>
            </a:pPr>
            <a:r>
              <a:rPr sz="800" spc="-20" dirty="0">
                <a:solidFill>
                  <a:srgbClr val="BC838C"/>
                </a:solidFill>
                <a:latin typeface="Arial MT"/>
                <a:cs typeface="Arial MT"/>
              </a:rPr>
              <a:t>’Suppor</a:t>
            </a:r>
            <a:r>
              <a:rPr sz="800" spc="30" dirty="0">
                <a:solidFill>
                  <a:srgbClr val="BC838C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957067"/>
                </a:solidFill>
                <a:latin typeface="Arial MT"/>
                <a:cs typeface="Arial MT"/>
              </a:rPr>
              <a:t>ted</a:t>
            </a:r>
            <a:r>
              <a:rPr sz="800" spc="180" dirty="0">
                <a:solidFill>
                  <a:srgbClr val="957067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B3676B"/>
                </a:solidFill>
                <a:latin typeface="Arial MT"/>
                <a:cs typeface="Arial MT"/>
              </a:rPr>
              <a:t>formats</a:t>
            </a:r>
            <a:r>
              <a:rPr sz="800" spc="5" dirty="0">
                <a:solidFill>
                  <a:srgbClr val="B3676B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906066"/>
                </a:solidFill>
                <a:latin typeface="Arial MT"/>
                <a:cs typeface="Arial MT"/>
              </a:rPr>
              <a:t>only</a:t>
            </a:r>
            <a:r>
              <a:rPr sz="800" spc="-45" dirty="0">
                <a:solidFill>
                  <a:srgbClr val="906066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907575"/>
                </a:solidFill>
                <a:latin typeface="Arial MT"/>
                <a:cs typeface="Arial MT"/>
              </a:rPr>
              <a:t>.pdf</a:t>
            </a:r>
            <a:r>
              <a:rPr sz="800" spc="10" dirty="0">
                <a:solidFill>
                  <a:srgbClr val="907575"/>
                </a:solidFill>
                <a:latin typeface="Arial MT"/>
                <a:cs typeface="Arial MT"/>
              </a:rPr>
              <a:t> </a:t>
            </a:r>
            <a:r>
              <a:rPr sz="800" spc="-50" dirty="0">
                <a:solidFill>
                  <a:srgbClr val="B19E99"/>
                </a:solidFill>
                <a:latin typeface="Arial MT"/>
                <a:cs typeface="Arial MT"/>
              </a:rPr>
              <a:t>y,jpg</a:t>
            </a:r>
            <a:r>
              <a:rPr sz="800" spc="-75" dirty="0">
                <a:solidFill>
                  <a:srgbClr val="B19E99"/>
                </a:solidFill>
                <a:latin typeface="Arial MT"/>
                <a:cs typeface="Arial MT"/>
              </a:rPr>
              <a:t> </a:t>
            </a:r>
            <a:r>
              <a:rPr sz="800" spc="-40" dirty="0">
                <a:solidFill>
                  <a:srgbClr val="A3A3A3"/>
                </a:solidFill>
                <a:latin typeface="Arial MT"/>
                <a:cs typeface="Arial MT"/>
              </a:rPr>
              <a:t>,’.png</a:t>
            </a:r>
            <a:r>
              <a:rPr sz="800" spc="-50" dirty="0">
                <a:solidFill>
                  <a:srgbClr val="A3A3A3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AAAAAA"/>
                </a:solidFill>
                <a:latin typeface="Arial MT"/>
                <a:cs typeface="Arial MT"/>
              </a:rPr>
              <a:t>/jpe,°</a:t>
            </a:r>
            <a:r>
              <a:rPr sz="800" spc="-40" dirty="0">
                <a:solidFill>
                  <a:srgbClr val="AAAAAA"/>
                </a:solidFill>
                <a:latin typeface="Arial MT"/>
                <a:cs typeface="Arial MT"/>
              </a:rPr>
              <a:t> </a:t>
            </a:r>
            <a:r>
              <a:rPr sz="850" spc="-65" dirty="0">
                <a:solidFill>
                  <a:srgbClr val="B89A9C"/>
                </a:solidFill>
                <a:latin typeface="Arial MT"/>
                <a:cs typeface="Arial MT"/>
              </a:rPr>
              <a:t>.’</a:t>
            </a:r>
            <a:r>
              <a:rPr sz="850" spc="-45" dirty="0">
                <a:solidFill>
                  <a:srgbClr val="B89A9C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B54B50"/>
                </a:solidFill>
                <a:latin typeface="Arial MT"/>
                <a:cs typeface="Arial MT"/>
              </a:rPr>
              <a:t>F</a:t>
            </a:r>
            <a:r>
              <a:rPr sz="850" dirty="0">
                <a:solidFill>
                  <a:srgbClr val="808080"/>
                </a:solidFill>
                <a:latin typeface="Arial MT"/>
                <a:cs typeface="Arial MT"/>
              </a:rPr>
              <a:t>i</a:t>
            </a:r>
            <a:r>
              <a:rPr sz="850" spc="225" dirty="0">
                <a:solidFill>
                  <a:srgbClr val="808080"/>
                </a:solidFill>
                <a:latin typeface="Arial MT"/>
                <a:cs typeface="Arial MT"/>
              </a:rPr>
              <a:t>  </a:t>
            </a:r>
            <a:r>
              <a:rPr sz="850" spc="-125" dirty="0">
                <a:solidFill>
                  <a:srgbClr val="808080"/>
                </a:solidFill>
                <a:latin typeface="Arial MT"/>
                <a:cs typeface="Arial MT"/>
              </a:rPr>
              <a:t>s1ze</a:t>
            </a:r>
            <a:r>
              <a:rPr sz="850" spc="10" dirty="0">
                <a:solidFill>
                  <a:srgbClr val="808080"/>
                </a:solidFill>
                <a:latin typeface="Arial MT"/>
                <a:cs typeface="Arial MT"/>
              </a:rPr>
              <a:t> </a:t>
            </a:r>
            <a:r>
              <a:rPr sz="850" spc="-25" dirty="0">
                <a:solidFill>
                  <a:srgbClr val="CA9A97"/>
                </a:solidFill>
                <a:latin typeface="Arial MT"/>
                <a:cs typeface="Arial MT"/>
              </a:rPr>
              <a:t>must </a:t>
            </a:r>
            <a:r>
              <a:rPr sz="850" spc="-20" dirty="0">
                <a:solidFill>
                  <a:srgbClr val="DB909E"/>
                </a:solidFill>
                <a:latin typeface="Arial MT"/>
                <a:cs typeface="Arial MT"/>
              </a:rPr>
              <a:t>be</a:t>
            </a:r>
            <a:r>
              <a:rPr sz="850" spc="-25" dirty="0">
                <a:solidFill>
                  <a:srgbClr val="DB909E"/>
                </a:solidFill>
                <a:latin typeface="Arial MT"/>
                <a:cs typeface="Arial MT"/>
              </a:rPr>
              <a:t> </a:t>
            </a:r>
            <a:r>
              <a:rPr sz="850" spc="-50" dirty="0">
                <a:solidFill>
                  <a:srgbClr val="BC8C8E"/>
                </a:solidFill>
                <a:latin typeface="Arial MT"/>
                <a:cs typeface="Arial MT"/>
              </a:rPr>
              <a:t>less</a:t>
            </a:r>
            <a:r>
              <a:rPr sz="850" spc="-60" dirty="0">
                <a:solidFill>
                  <a:srgbClr val="BC8C8E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BC8990"/>
                </a:solidFill>
                <a:latin typeface="Arial MT"/>
                <a:cs typeface="Arial MT"/>
              </a:rPr>
              <a:t>than</a:t>
            </a:r>
            <a:r>
              <a:rPr sz="850" spc="-10" dirty="0">
                <a:solidFill>
                  <a:srgbClr val="BC8990"/>
                </a:solidFill>
                <a:latin typeface="Arial MT"/>
                <a:cs typeface="Arial MT"/>
              </a:rPr>
              <a:t> </a:t>
            </a:r>
            <a:r>
              <a:rPr sz="850" spc="-25" dirty="0">
                <a:solidFill>
                  <a:srgbClr val="BF8E87"/>
                </a:solidFill>
                <a:latin typeface="Arial MT"/>
                <a:cs typeface="Arial MT"/>
              </a:rPr>
              <a:t>SMB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4506" y="5290656"/>
            <a:ext cx="69977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dirty="0">
                <a:solidFill>
                  <a:srgbClr val="4F4F4F"/>
                </a:solidFill>
                <a:latin typeface="Arial MT"/>
                <a:cs typeface="Arial MT"/>
              </a:rPr>
              <a:t>No</a:t>
            </a:r>
            <a:r>
              <a:rPr sz="850" spc="2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646464"/>
                </a:solidFill>
                <a:latin typeface="Arial MT"/>
                <a:cs typeface="Arial MT"/>
              </a:rPr>
              <a:t>file</a:t>
            </a:r>
            <a:r>
              <a:rPr sz="850" spc="10" dirty="0">
                <a:solidFill>
                  <a:srgbClr val="646464"/>
                </a:solidFill>
                <a:latin typeface="Arial MT"/>
                <a:cs typeface="Arial MT"/>
              </a:rPr>
              <a:t> </a:t>
            </a:r>
            <a:r>
              <a:rPr sz="850" spc="-20" dirty="0">
                <a:solidFill>
                  <a:srgbClr val="6D6D6D"/>
                </a:solidFill>
                <a:latin typeface="Arial MT"/>
                <a:cs typeface="Arial MT"/>
              </a:rPr>
              <a:t>chosen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23292" y="4161240"/>
            <a:ext cx="112014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55" dirty="0">
                <a:solidFill>
                  <a:srgbClr val="282828"/>
                </a:solidFill>
                <a:latin typeface="Arial MT"/>
                <a:cs typeface="Arial MT"/>
              </a:rPr>
              <a:t>Upload</a:t>
            </a:r>
            <a:r>
              <a:rPr sz="1350" spc="-50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350" spc="-10" dirty="0">
                <a:solidFill>
                  <a:srgbClr val="2B2B2B"/>
                </a:solidFill>
                <a:latin typeface="Arial MT"/>
                <a:cs typeface="Arial MT"/>
              </a:rPr>
              <a:t>IDCard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042128" y="2462220"/>
            <a:ext cx="23939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5" dirty="0">
                <a:solidFill>
                  <a:srgbClr val="0F0F0F"/>
                </a:solidFill>
                <a:latin typeface="Arial MT"/>
                <a:cs typeface="Arial MT"/>
              </a:rPr>
              <a:t>VIS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4836" y="7372634"/>
            <a:ext cx="1694596" cy="3411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17526" y="7315768"/>
            <a:ext cx="773373" cy="6937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962365"/>
            <a:ext cx="2092656" cy="50041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98238" y="4461112"/>
            <a:ext cx="1865194" cy="8529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4262" y="7149720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121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4262" y="6467332"/>
            <a:ext cx="2065655" cy="121920"/>
            <a:chOff x="24262" y="6467332"/>
            <a:chExt cx="2065655" cy="121920"/>
          </a:xfrm>
        </p:grpSpPr>
        <p:sp>
          <p:nvSpPr>
            <p:cNvPr id="9" name="object 9"/>
            <p:cNvSpPr/>
            <p:nvPr/>
          </p:nvSpPr>
          <p:spPr>
            <a:xfrm>
              <a:off x="24262" y="6582580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262" y="6540121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262" y="6479464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242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4262" y="5903225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5636" y="5903225"/>
            <a:ext cx="9684385" cy="0"/>
          </a:xfrm>
          <a:custGeom>
            <a:avLst/>
            <a:gdLst/>
            <a:ahLst/>
            <a:cxnLst/>
            <a:rect l="l" t="t" r="r" b="b"/>
            <a:pathLst>
              <a:path w="9684385">
                <a:moveTo>
                  <a:pt x="0" y="0"/>
                </a:moveTo>
                <a:lnTo>
                  <a:pt x="9683845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4262" y="5675763"/>
            <a:ext cx="2065655" cy="48895"/>
            <a:chOff x="24262" y="5675763"/>
            <a:chExt cx="2065655" cy="48895"/>
          </a:xfrm>
        </p:grpSpPr>
        <p:sp>
          <p:nvSpPr>
            <p:cNvPr id="15" name="object 15"/>
            <p:cNvSpPr/>
            <p:nvPr/>
          </p:nvSpPr>
          <p:spPr>
            <a:xfrm>
              <a:off x="24262" y="5718222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262" y="5681828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4262" y="5618138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262" y="5393709"/>
            <a:ext cx="2065655" cy="91440"/>
            <a:chOff x="24262" y="5393709"/>
            <a:chExt cx="2065655" cy="91440"/>
          </a:xfrm>
        </p:grpSpPr>
        <p:sp>
          <p:nvSpPr>
            <p:cNvPr id="19" name="object 19"/>
            <p:cNvSpPr/>
            <p:nvPr/>
          </p:nvSpPr>
          <p:spPr>
            <a:xfrm>
              <a:off x="24262" y="5478629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262" y="5433136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262" y="5399774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24262" y="5336085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91134" y="5990798"/>
            <a:ext cx="329820" cy="44355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2179" y="3187321"/>
            <a:ext cx="659641" cy="9667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5104" y="4569156"/>
            <a:ext cx="2280312" cy="22746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71716" y="6622007"/>
            <a:ext cx="682388" cy="11941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88358" y="5396552"/>
            <a:ext cx="11196850" cy="11088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562462" y="6465627"/>
            <a:ext cx="22746" cy="11088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88358" y="6533865"/>
            <a:ext cx="213246" cy="7676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104" y="3670678"/>
            <a:ext cx="1233985" cy="659641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2729552" y="4699947"/>
            <a:ext cx="2439670" cy="409575"/>
            <a:chOff x="2729552" y="4699947"/>
            <a:chExt cx="2439670" cy="409575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29552" y="4699947"/>
              <a:ext cx="437865" cy="1137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80731" y="4853485"/>
              <a:ext cx="2388358" cy="255895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985447" y="5987956"/>
            <a:ext cx="435022" cy="452082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116238" y="6966045"/>
            <a:ext cx="199029" cy="173440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125104" y="3130456"/>
            <a:ext cx="222250" cy="227965"/>
            <a:chOff x="125104" y="3130456"/>
            <a:chExt cx="222250" cy="227965"/>
          </a:xfrm>
        </p:grpSpPr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104" y="3130456"/>
              <a:ext cx="221776" cy="10804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104" y="3249872"/>
              <a:ext cx="221776" cy="108044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2399203" y="3120914"/>
            <a:ext cx="1286510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spc="70" dirty="0">
                <a:solidFill>
                  <a:srgbClr val="262626"/>
                </a:solidFill>
                <a:latin typeface="Calibri"/>
                <a:cs typeface="Calibri"/>
              </a:rPr>
              <a:t>Updote</a:t>
            </a:r>
            <a:r>
              <a:rPr sz="155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32323"/>
                </a:solidFill>
                <a:latin typeface="Calibri"/>
                <a:cs typeface="Calibri"/>
              </a:rPr>
              <a:t>Profile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5929" y="6773586"/>
            <a:ext cx="786130" cy="169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spc="-10" dirty="0">
                <a:solidFill>
                  <a:srgbClr val="282828"/>
                </a:solidFill>
                <a:latin typeface="Calibri"/>
                <a:cs typeface="Calibri"/>
              </a:rPr>
              <a:t>rCrtif1cate.o‹1f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23064" y="4161872"/>
            <a:ext cx="112903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282828"/>
                </a:solidFill>
                <a:latin typeface="Calibri"/>
                <a:cs typeface="Calibri"/>
              </a:rPr>
              <a:t>Upload</a:t>
            </a:r>
            <a:r>
              <a:rPr sz="1300" spc="14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313131"/>
                </a:solidFill>
                <a:latin typeface="Calibri"/>
                <a:cs typeface="Calibri"/>
              </a:rPr>
              <a:t>ID</a:t>
            </a:r>
            <a:r>
              <a:rPr sz="1300" spc="19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1300" spc="40" dirty="0">
                <a:solidFill>
                  <a:srgbClr val="2A2A2A"/>
                </a:solidFill>
                <a:latin typeface="Calibri"/>
                <a:cs typeface="Calibri"/>
              </a:rPr>
              <a:t>Card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045979" y="2468538"/>
            <a:ext cx="22923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25" dirty="0">
                <a:solidFill>
                  <a:srgbClr val="0F0F0F"/>
                </a:solidFill>
                <a:latin typeface="Calibri"/>
                <a:cs typeface="Calibri"/>
              </a:rPr>
              <a:t>VIS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4581" y="7344202"/>
            <a:ext cx="659641" cy="653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46276"/>
            <a:ext cx="2092656" cy="3639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1507" y="5751963"/>
            <a:ext cx="10958014" cy="3582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75492" y="4381500"/>
            <a:ext cx="1887940" cy="9325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4262" y="5675763"/>
            <a:ext cx="2065655" cy="48895"/>
            <a:chOff x="24262" y="5675763"/>
            <a:chExt cx="2065655" cy="48895"/>
          </a:xfrm>
        </p:grpSpPr>
        <p:sp>
          <p:nvSpPr>
            <p:cNvPr id="8" name="object 8"/>
            <p:cNvSpPr/>
            <p:nvPr/>
          </p:nvSpPr>
          <p:spPr>
            <a:xfrm>
              <a:off x="24262" y="5718222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262" y="5681828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24262" y="5618138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4262" y="5393709"/>
            <a:ext cx="2065655" cy="91440"/>
            <a:chOff x="24262" y="5393709"/>
            <a:chExt cx="2065655" cy="91440"/>
          </a:xfrm>
        </p:grpSpPr>
        <p:sp>
          <p:nvSpPr>
            <p:cNvPr id="12" name="object 12"/>
            <p:cNvSpPr/>
            <p:nvPr/>
          </p:nvSpPr>
          <p:spPr>
            <a:xfrm>
              <a:off x="24262" y="5478629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262" y="5433136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262" y="5399774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24262" y="5336085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104" y="4472485"/>
            <a:ext cx="2280312" cy="3241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8358" y="5396552"/>
            <a:ext cx="11196850" cy="11088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5104" y="3249872"/>
            <a:ext cx="221776" cy="10804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2179" y="3187321"/>
            <a:ext cx="659641" cy="10520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5104" y="3670678"/>
            <a:ext cx="1233985" cy="65964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29552" y="4699947"/>
            <a:ext cx="437865" cy="11373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03478" y="4859171"/>
            <a:ext cx="2217761" cy="17059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104" y="3130456"/>
            <a:ext cx="221776" cy="10804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399203" y="3120914"/>
            <a:ext cx="1286510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spc="70" dirty="0">
                <a:solidFill>
                  <a:srgbClr val="262626"/>
                </a:solidFill>
                <a:latin typeface="Calibri"/>
                <a:cs typeface="Calibri"/>
              </a:rPr>
              <a:t>Updote</a:t>
            </a:r>
            <a:r>
              <a:rPr sz="155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32323"/>
                </a:solidFill>
                <a:latin typeface="Calibri"/>
                <a:cs typeface="Calibri"/>
              </a:rPr>
              <a:t>Profile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23064" y="4161872"/>
            <a:ext cx="112903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262626"/>
                </a:solidFill>
                <a:latin typeface="Calibri"/>
                <a:cs typeface="Calibri"/>
              </a:rPr>
              <a:t>Upload</a:t>
            </a:r>
            <a:r>
              <a:rPr sz="1300" spc="1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62626"/>
                </a:solidFill>
                <a:latin typeface="Calibri"/>
                <a:cs typeface="Calibri"/>
              </a:rPr>
              <a:t>ID</a:t>
            </a:r>
            <a:r>
              <a:rPr sz="1300" spc="19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300" spc="40" dirty="0">
                <a:solidFill>
                  <a:srgbClr val="282828"/>
                </a:solidFill>
                <a:latin typeface="Calibri"/>
                <a:cs typeface="Calibri"/>
              </a:rPr>
              <a:t>Card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045979" y="2468538"/>
            <a:ext cx="22923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25" dirty="0">
                <a:solidFill>
                  <a:srgbClr val="111111"/>
                </a:solidFill>
                <a:latin typeface="Calibri"/>
                <a:cs typeface="Calibri"/>
              </a:rPr>
              <a:t>VIS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4581" y="7344202"/>
            <a:ext cx="659641" cy="653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746276"/>
            <a:ext cx="2092656" cy="3639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1507" y="5751963"/>
            <a:ext cx="10958014" cy="3582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1372" y="4495231"/>
            <a:ext cx="1922059" cy="8188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4262" y="5675763"/>
            <a:ext cx="2065655" cy="48895"/>
            <a:chOff x="24262" y="5675763"/>
            <a:chExt cx="2065655" cy="48895"/>
          </a:xfrm>
        </p:grpSpPr>
        <p:sp>
          <p:nvSpPr>
            <p:cNvPr id="8" name="object 8"/>
            <p:cNvSpPr/>
            <p:nvPr/>
          </p:nvSpPr>
          <p:spPr>
            <a:xfrm>
              <a:off x="24262" y="5718222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262" y="5681828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4262" y="5393709"/>
            <a:ext cx="2065655" cy="45720"/>
            <a:chOff x="24262" y="5393709"/>
            <a:chExt cx="2065655" cy="45720"/>
          </a:xfrm>
        </p:grpSpPr>
        <p:sp>
          <p:nvSpPr>
            <p:cNvPr id="11" name="object 11"/>
            <p:cNvSpPr/>
            <p:nvPr/>
          </p:nvSpPr>
          <p:spPr>
            <a:xfrm>
              <a:off x="24262" y="5433136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262" y="5399774"/>
              <a:ext cx="2065655" cy="0"/>
            </a:xfrm>
            <a:custGeom>
              <a:avLst/>
              <a:gdLst/>
              <a:ahLst/>
              <a:cxnLst/>
              <a:rect l="l" t="t" r="r" b="b"/>
              <a:pathLst>
                <a:path w="2065655">
                  <a:moveTo>
                    <a:pt x="0" y="0"/>
                  </a:moveTo>
                  <a:lnTo>
                    <a:pt x="2065361" y="0"/>
                  </a:lnTo>
                </a:path>
              </a:pathLst>
            </a:custGeom>
            <a:ln w="121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24262" y="5336085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104" y="4569156"/>
            <a:ext cx="739253" cy="22746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76985" y="4429836"/>
            <a:ext cx="11211067" cy="11088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8358" y="5396552"/>
            <a:ext cx="11196850" cy="34972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104" y="3249872"/>
            <a:ext cx="221776" cy="10804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2179" y="3187321"/>
            <a:ext cx="659641" cy="1052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104" y="3670678"/>
            <a:ext cx="1233985" cy="65964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80731" y="4853485"/>
            <a:ext cx="2388358" cy="25589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104" y="3130456"/>
            <a:ext cx="221776" cy="10804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399203" y="3120914"/>
            <a:ext cx="1286510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spc="70" dirty="0">
                <a:solidFill>
                  <a:srgbClr val="242424"/>
                </a:solidFill>
                <a:latin typeface="Calibri"/>
                <a:cs typeface="Calibri"/>
              </a:rPr>
              <a:t>Updote</a:t>
            </a:r>
            <a:r>
              <a:rPr sz="1550" spc="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32323"/>
                </a:solidFill>
                <a:latin typeface="Calibri"/>
                <a:cs typeface="Calibri"/>
              </a:rPr>
              <a:t>Profile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05708" y="4654076"/>
            <a:ext cx="483234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55" dirty="0">
                <a:solidFill>
                  <a:srgbClr val="5B576D"/>
                </a:solidFill>
                <a:latin typeface="Calibri"/>
                <a:cs typeface="Calibri"/>
              </a:rPr>
              <a:t>I</a:t>
            </a:r>
            <a:r>
              <a:rPr sz="1050" spc="55" dirty="0">
                <a:solidFill>
                  <a:srgbClr val="49467E"/>
                </a:solidFill>
                <a:latin typeface="Calibri"/>
                <a:cs typeface="Calibri"/>
              </a:rPr>
              <a:t>D</a:t>
            </a:r>
            <a:r>
              <a:rPr sz="1050" spc="80" dirty="0">
                <a:solidFill>
                  <a:srgbClr val="49467E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5B5B"/>
                </a:solidFill>
                <a:latin typeface="Calibri"/>
                <a:cs typeface="Calibri"/>
              </a:rPr>
              <a:t>Cai</a:t>
            </a:r>
            <a:r>
              <a:rPr sz="1050" spc="114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777593"/>
                </a:solidFill>
                <a:latin typeface="Calibri"/>
                <a:cs typeface="Calibri"/>
              </a:rPr>
              <a:t>‹I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23064" y="4161872"/>
            <a:ext cx="112903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00" dirty="0">
                <a:solidFill>
                  <a:srgbClr val="282828"/>
                </a:solidFill>
                <a:latin typeface="Calibri"/>
                <a:cs typeface="Calibri"/>
              </a:rPr>
              <a:t>Upload</a:t>
            </a:r>
            <a:r>
              <a:rPr sz="1300" spc="14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313131"/>
                </a:solidFill>
                <a:latin typeface="Calibri"/>
                <a:cs typeface="Calibri"/>
              </a:rPr>
              <a:t>ID</a:t>
            </a:r>
            <a:r>
              <a:rPr sz="1300" spc="19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1300" spc="40" dirty="0">
                <a:solidFill>
                  <a:srgbClr val="2A2A2A"/>
                </a:solidFill>
                <a:latin typeface="Calibri"/>
                <a:cs typeface="Calibri"/>
              </a:rPr>
              <a:t>Card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045979" y="2468538"/>
            <a:ext cx="22923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25" dirty="0">
                <a:solidFill>
                  <a:srgbClr val="131313"/>
                </a:solidFill>
                <a:latin typeface="Calibri"/>
                <a:cs typeface="Calibri"/>
              </a:rPr>
              <a:t>VIS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629383" y="3426093"/>
            <a:ext cx="2522220" cy="3517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100" dirty="0">
                <a:latin typeface="Cambria"/>
                <a:cs typeface="Cambria"/>
              </a:rPr>
              <a:t>Institute</a:t>
            </a:r>
            <a:r>
              <a:rPr sz="2100" spc="210" dirty="0">
                <a:latin typeface="Cambria"/>
                <a:cs typeface="Cambria"/>
              </a:rPr>
              <a:t> </a:t>
            </a:r>
            <a:r>
              <a:rPr sz="2100" spc="80" dirty="0">
                <a:latin typeface="Cambria"/>
                <a:cs typeface="Cambria"/>
              </a:rPr>
              <a:t>LeGer</a:t>
            </a:r>
            <a:r>
              <a:rPr sz="2100" spc="140" dirty="0">
                <a:latin typeface="Cambria"/>
                <a:cs typeface="Cambria"/>
              </a:rPr>
              <a:t> </a:t>
            </a:r>
            <a:r>
              <a:rPr sz="2100" spc="30" dirty="0">
                <a:latin typeface="Cambria"/>
                <a:cs typeface="Cambria"/>
              </a:rPr>
              <a:t>Head</a:t>
            </a:r>
            <a:endParaRPr sz="21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92456" y="4130280"/>
            <a:ext cx="2193290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dirty="0">
                <a:latin typeface="Cambria"/>
                <a:cs typeface="Cambria"/>
              </a:rPr>
              <a:t>Letter</a:t>
            </a:r>
            <a:r>
              <a:rPr sz="1100" b="1" spc="85" dirty="0">
                <a:latin typeface="Cambria"/>
                <a:cs typeface="Cambria"/>
              </a:rPr>
              <a:t> </a:t>
            </a:r>
            <a:r>
              <a:rPr sz="1100" b="1" dirty="0">
                <a:latin typeface="Cambria"/>
                <a:cs typeface="Cambria"/>
              </a:rPr>
              <a:t>ofAutbortza¢iox</a:t>
            </a:r>
            <a:r>
              <a:rPr sz="1100" b="1" spc="170" dirty="0"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232323"/>
                </a:solidFill>
                <a:latin typeface="Cambria"/>
                <a:cs typeface="Cambria"/>
              </a:rPr>
              <a:t>/</a:t>
            </a:r>
            <a:r>
              <a:rPr sz="1100" b="1" spc="45" dirty="0">
                <a:solidFill>
                  <a:srgbClr val="232323"/>
                </a:solidFill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Request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2566" y="4920713"/>
            <a:ext cx="5819775" cy="30384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3335" marR="5080" indent="432434" algn="just">
              <a:lnSpc>
                <a:spcPts val="1300"/>
              </a:lnSpc>
              <a:spcBef>
                <a:spcPts val="155"/>
              </a:spcBef>
            </a:pPr>
            <a:r>
              <a:rPr sz="1100" spc="-185" dirty="0">
                <a:solidFill>
                  <a:srgbClr val="2B2B2B"/>
                </a:solidFill>
                <a:latin typeface="Cambria"/>
                <a:cs typeface="Cambria"/>
              </a:rPr>
              <a:t>1,</a:t>
            </a:r>
            <a:r>
              <a:rPr sz="1100" spc="80" dirty="0">
                <a:solidFill>
                  <a:srgbClr val="2B2B2B"/>
                </a:solidFill>
                <a:latin typeface="Cambria"/>
                <a:cs typeface="Cambria"/>
              </a:rPr>
              <a:t> </a:t>
            </a:r>
            <a:r>
              <a:rPr sz="1100" i="1" spc="-35" dirty="0">
                <a:solidFill>
                  <a:srgbClr val="3B3B3B"/>
                </a:solidFill>
                <a:latin typeface="Cambria"/>
                <a:cs typeface="Cambria"/>
              </a:rPr>
              <a:t>[Nnme </a:t>
            </a:r>
            <a:r>
              <a:rPr sz="1100" i="1" spc="5" dirty="0">
                <a:solidFill>
                  <a:srgbClr val="8E362D"/>
                </a:solidFill>
                <a:latin typeface="Cambria"/>
                <a:cs typeface="Cambria"/>
              </a:rPr>
              <a:t>ofAuthorized</a:t>
            </a:r>
            <a:r>
              <a:rPr sz="1100" i="1" spc="90" dirty="0">
                <a:solidFill>
                  <a:srgbClr val="8E362D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383838"/>
                </a:solidFill>
                <a:latin typeface="Cambria"/>
                <a:cs typeface="Cambria"/>
              </a:rPr>
              <a:t>Permit},</a:t>
            </a:r>
            <a:r>
              <a:rPr sz="1100" i="1" spc="150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1100" i="1" spc="-20" dirty="0">
                <a:solidFill>
                  <a:srgbClr val="565656"/>
                </a:solidFill>
                <a:latin typeface="Cambria"/>
                <a:cs typeface="Cambria"/>
              </a:rPr>
              <a:t>}Designatioit},</a:t>
            </a:r>
            <a:r>
              <a:rPr sz="1100" i="1" spc="-105" dirty="0">
                <a:solidFill>
                  <a:srgbClr val="565656"/>
                </a:solidFill>
                <a:latin typeface="Cambria"/>
                <a:cs typeface="Cambria"/>
              </a:rPr>
              <a:t> </a:t>
            </a:r>
            <a:r>
              <a:rPr sz="1100" spc="-70" dirty="0">
                <a:solidFill>
                  <a:srgbClr val="1F1F1F"/>
                </a:solidFill>
                <a:latin typeface="Cambria"/>
                <a:cs typeface="Cambria"/>
              </a:rPr>
              <a:t>have</a:t>
            </a:r>
            <a:r>
              <a:rPr sz="1100" spc="5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100" spc="-65" dirty="0">
                <a:solidFill>
                  <a:srgbClr val="212121"/>
                </a:solidFill>
                <a:latin typeface="Cambria"/>
                <a:cs typeface="Cambria"/>
              </a:rPr>
              <a:t>been</a:t>
            </a:r>
            <a:r>
              <a:rPr sz="1100" spc="-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262626"/>
                </a:solidFill>
                <a:latin typeface="Cambria"/>
                <a:cs typeface="Cambria"/>
              </a:rPr>
              <a:t>duly</a:t>
            </a:r>
            <a:r>
              <a:rPr sz="1100" spc="25" dirty="0">
                <a:solidFill>
                  <a:srgbClr val="262626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C1C1C"/>
                </a:solidFill>
                <a:latin typeface="Cambria"/>
                <a:cs typeface="Cambria"/>
              </a:rPr>
              <a:t>authorized</a:t>
            </a:r>
            <a:r>
              <a:rPr sz="1100" spc="6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70" dirty="0">
                <a:solidFill>
                  <a:srgbClr val="242424"/>
                </a:solidFill>
                <a:latin typeface="Cambria"/>
                <a:cs typeface="Cambria"/>
              </a:rPr>
              <a:t>by</a:t>
            </a:r>
            <a:r>
              <a:rPr sz="1100" spc="-10" dirty="0">
                <a:solidFill>
                  <a:srgbClr val="242424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D1D1D"/>
                </a:solidFill>
                <a:latin typeface="Cambria"/>
                <a:cs typeface="Cambria"/>
              </a:rPr>
              <a:t>the</a:t>
            </a:r>
            <a:r>
              <a:rPr sz="1100" spc="-50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1100" spc="-75" dirty="0">
                <a:solidFill>
                  <a:srgbClr val="1A1A1A"/>
                </a:solidFill>
                <a:latin typeface="Cambria"/>
                <a:cs typeface="Cambria"/>
              </a:rPr>
              <a:t>Head</a:t>
            </a:r>
            <a:r>
              <a:rPr sz="1100" spc="5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i="1" spc="5" dirty="0">
                <a:solidFill>
                  <a:srgbClr val="1F1F1F"/>
                </a:solidFill>
                <a:latin typeface="Cambria"/>
                <a:cs typeface="Cambria"/>
              </a:rPr>
              <a:t>of[Name</a:t>
            </a:r>
            <a:r>
              <a:rPr sz="1100" i="1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100" i="1" spc="-15" dirty="0">
                <a:solidFill>
                  <a:srgbClr val="722F1F"/>
                </a:solidFill>
                <a:latin typeface="Cambria"/>
                <a:cs typeface="Cambria"/>
              </a:rPr>
              <a:t>of</a:t>
            </a:r>
            <a:r>
              <a:rPr sz="1100" i="1" spc="20" dirty="0">
                <a:solidFill>
                  <a:srgbClr val="722F1F"/>
                </a:solidFill>
                <a:latin typeface="Cambria"/>
                <a:cs typeface="Cambria"/>
              </a:rPr>
              <a:t> </a:t>
            </a:r>
            <a:r>
              <a:rPr sz="1100" i="1" spc="-15" dirty="0">
                <a:solidFill>
                  <a:srgbClr val="4B4B4B"/>
                </a:solidFill>
                <a:latin typeface="Cambria"/>
                <a:cs typeface="Cambria"/>
              </a:rPr>
              <a:t>Institution)</a:t>
            </a:r>
            <a:r>
              <a:rPr sz="1100" i="1" spc="145" dirty="0">
                <a:solidFill>
                  <a:srgbClr val="4B4B4B"/>
                </a:solidFill>
                <a:latin typeface="Cambria"/>
                <a:cs typeface="Cambria"/>
              </a:rPr>
              <a:t> </a:t>
            </a:r>
            <a:r>
              <a:rPr sz="1100" spc="-65" dirty="0">
                <a:solidFill>
                  <a:srgbClr val="2A2A2A"/>
                </a:solidFill>
                <a:latin typeface="Cambria"/>
                <a:cs typeface="Cambria"/>
              </a:rPr>
              <a:t>to</a:t>
            </a:r>
            <a:r>
              <a:rPr sz="1100" spc="-10" dirty="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81818"/>
                </a:solidFill>
                <a:latin typeface="Cambria"/>
                <a:cs typeface="Cambria"/>
              </a:rPr>
              <a:t>submit</a:t>
            </a:r>
            <a:r>
              <a:rPr sz="1100" spc="70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2A2A2A"/>
                </a:solidFill>
                <a:latin typeface="Cambria"/>
                <a:cs typeface="Cambria"/>
              </a:rPr>
              <a:t>the</a:t>
            </a:r>
            <a:r>
              <a:rPr sz="1100" spc="20" dirty="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0F0F0F"/>
                </a:solidFill>
                <a:latin typeface="Cambria"/>
                <a:cs typeface="Cambria"/>
              </a:rPr>
              <a:t>application</a:t>
            </a:r>
            <a:r>
              <a:rPr sz="1100" spc="80" dirty="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51515"/>
                </a:solidFill>
                <a:latin typeface="Cambria"/>
                <a:cs typeface="Cambria"/>
              </a:rPr>
              <a:t>for</a:t>
            </a:r>
            <a:r>
              <a:rPr sz="1100" spc="2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C1C1C"/>
                </a:solidFill>
                <a:latin typeface="Cambria"/>
                <a:cs typeface="Cambria"/>
              </a:rPr>
              <a:t>the</a:t>
            </a:r>
            <a:r>
              <a:rPr sz="1100" spc="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A1A1A"/>
                </a:solidFill>
                <a:latin typeface="Cambria"/>
                <a:cs typeface="Cambria"/>
              </a:rPr>
              <a:t>establishment</a:t>
            </a:r>
            <a:r>
              <a:rPr sz="1100" spc="12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35" dirty="0">
                <a:solidFill>
                  <a:srgbClr val="1A1A1A"/>
                </a:solidFill>
                <a:latin typeface="Cambria"/>
                <a:cs typeface="Cambria"/>
              </a:rPr>
              <a:t>of</a:t>
            </a:r>
            <a:r>
              <a:rPr sz="1100" spc="-2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C1C1C"/>
                </a:solidFill>
                <a:latin typeface="Cambria"/>
                <a:cs typeface="Cambria"/>
              </a:rPr>
              <a:t>an</a:t>
            </a:r>
            <a:r>
              <a:rPr sz="1100" spc="-1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81818"/>
                </a:solidFill>
                <a:latin typeface="Cambria"/>
                <a:cs typeface="Cambria"/>
              </a:rPr>
              <a:t>Electoral</a:t>
            </a:r>
            <a:r>
              <a:rPr sz="1100" spc="3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0E0E0E"/>
                </a:solidFill>
                <a:latin typeface="Cambria"/>
                <a:cs typeface="Cambria"/>
              </a:rPr>
              <a:t>Literacy</a:t>
            </a:r>
            <a:r>
              <a:rPr sz="1100" spc="100" dirty="0">
                <a:solidFill>
                  <a:srgbClr val="0E0E0E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61616"/>
                </a:solidFill>
                <a:latin typeface="Cambria"/>
                <a:cs typeface="Cambria"/>
              </a:rPr>
              <a:t>Club</a:t>
            </a:r>
            <a:r>
              <a:rPr sz="1100" spc="-25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C1C1C"/>
                </a:solidFill>
                <a:latin typeface="Cambria"/>
                <a:cs typeface="Cambria"/>
              </a:rPr>
              <a:t>(ELC)</a:t>
            </a:r>
            <a:r>
              <a:rPr sz="1100" spc="3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31313"/>
                </a:solidFill>
                <a:latin typeface="Cambria"/>
                <a:cs typeface="Cambria"/>
              </a:rPr>
              <a:t>in</a:t>
            </a:r>
            <a:r>
              <a:rPr sz="1100" spc="-5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81818"/>
                </a:solidFill>
                <a:latin typeface="Cambria"/>
                <a:cs typeface="Cambria"/>
              </a:rPr>
              <a:t>our</a:t>
            </a:r>
            <a:r>
              <a:rPr sz="1100" spc="-20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81818"/>
                </a:solidFill>
                <a:latin typeface="Cambria"/>
                <a:cs typeface="Cambria"/>
              </a:rPr>
              <a:t>educational</a:t>
            </a:r>
            <a:r>
              <a:rPr sz="1100" spc="204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242424"/>
                </a:solidFill>
                <a:latin typeface="Cambria"/>
                <a:cs typeface="Cambria"/>
              </a:rPr>
              <a:t>institution.</a:t>
            </a:r>
            <a:r>
              <a:rPr sz="1100" spc="75" dirty="0">
                <a:solidFill>
                  <a:srgbClr val="242424"/>
                </a:solidFill>
                <a:latin typeface="Cambria"/>
                <a:cs typeface="Cambria"/>
              </a:rPr>
              <a:t> </a:t>
            </a:r>
            <a:r>
              <a:rPr sz="1100" spc="-80" dirty="0">
                <a:solidFill>
                  <a:srgbClr val="232323"/>
                </a:solidFill>
                <a:latin typeface="Cambria"/>
                <a:cs typeface="Cambria"/>
              </a:rPr>
              <a:t>On</a:t>
            </a:r>
            <a:r>
              <a:rPr sz="1100" spc="130" dirty="0">
                <a:solidFill>
                  <a:srgbClr val="232323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C1C1C"/>
                </a:solidFill>
                <a:latin typeface="Cambria"/>
                <a:cs typeface="Cambria"/>
              </a:rPr>
              <a:t>behalf</a:t>
            </a:r>
            <a:r>
              <a:rPr sz="1100" spc="3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35" dirty="0">
                <a:solidFill>
                  <a:srgbClr val="282828"/>
                </a:solidFill>
                <a:latin typeface="Cambria"/>
                <a:cs typeface="Cambria"/>
              </a:rPr>
              <a:t>of</a:t>
            </a:r>
            <a:r>
              <a:rPr sz="1100" spc="90" dirty="0">
                <a:solidFill>
                  <a:srgbClr val="282828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C1C1C"/>
                </a:solidFill>
                <a:latin typeface="Cambria"/>
                <a:cs typeface="Cambria"/>
              </a:rPr>
              <a:t>the</a:t>
            </a:r>
            <a:r>
              <a:rPr sz="1100" spc="6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31313"/>
                </a:solidFill>
                <a:latin typeface="Cambria"/>
                <a:cs typeface="Cambria"/>
              </a:rPr>
              <a:t>institution.</a:t>
            </a:r>
            <a:r>
              <a:rPr sz="1100" spc="45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100" spc="-310" dirty="0">
                <a:solidFill>
                  <a:srgbClr val="1A1A1A"/>
                </a:solidFill>
                <a:latin typeface="Cambria"/>
                <a:cs typeface="Cambria"/>
              </a:rPr>
              <a:t>1</a:t>
            </a:r>
            <a:r>
              <a:rPr sz="1100" spc="9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A1A1A"/>
                </a:solidFill>
                <a:latin typeface="Cambria"/>
                <a:cs typeface="Cambria"/>
              </a:rPr>
              <a:t>hereby</a:t>
            </a:r>
            <a:r>
              <a:rPr sz="1100" spc="13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262626"/>
                </a:solidFill>
                <a:latin typeface="Cambria"/>
                <a:cs typeface="Cambria"/>
              </a:rPr>
              <a:t>request</a:t>
            </a:r>
            <a:r>
              <a:rPr sz="1100" spc="125" dirty="0">
                <a:solidFill>
                  <a:srgbClr val="262626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11111"/>
                </a:solidFill>
                <a:latin typeface="Cambria"/>
                <a:cs typeface="Cambria"/>
              </a:rPr>
              <a:t>the</a:t>
            </a:r>
            <a:r>
              <a:rPr sz="1100" spc="50" dirty="0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212121"/>
                </a:solidFill>
                <a:latin typeface="Cambria"/>
                <a:cs typeface="Cambria"/>
              </a:rPr>
              <a:t>concerned</a:t>
            </a:r>
            <a:r>
              <a:rPr sz="1100" spc="14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D1D1D"/>
                </a:solidFill>
                <a:latin typeface="Cambria"/>
                <a:cs typeface="Cambria"/>
              </a:rPr>
              <a:t>authority</a:t>
            </a:r>
            <a:r>
              <a:rPr sz="1100" spc="190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1100" spc="-80" dirty="0">
                <a:solidFill>
                  <a:srgbClr val="232323"/>
                </a:solidFill>
                <a:latin typeface="Cambria"/>
                <a:cs typeface="Cambria"/>
              </a:rPr>
              <a:t>to</a:t>
            </a:r>
            <a:r>
              <a:rPr sz="1100" spc="100" dirty="0">
                <a:solidFill>
                  <a:srgbClr val="232323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D1D1D"/>
                </a:solidFill>
                <a:latin typeface="Cambria"/>
                <a:cs typeface="Cambria"/>
              </a:rPr>
              <a:t>kindly</a:t>
            </a:r>
            <a:r>
              <a:rPr sz="1100" spc="-35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2A2A2A"/>
                </a:solidFill>
                <a:latin typeface="Cambria"/>
                <a:cs typeface="Cambria"/>
              </a:rPr>
              <a:t>process</a:t>
            </a:r>
            <a:r>
              <a:rPr sz="1100" spc="-25" dirty="0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2F2F2F"/>
                </a:solidFill>
                <a:latin typeface="Cambria"/>
                <a:cs typeface="Cambria"/>
              </a:rPr>
              <a:t>our</a:t>
            </a:r>
            <a:r>
              <a:rPr sz="1100" spc="5" dirty="0">
                <a:solidFill>
                  <a:srgbClr val="2F2F2F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D1D1D"/>
                </a:solidFill>
                <a:latin typeface="Cambria"/>
                <a:cs typeface="Cambria"/>
              </a:rPr>
              <a:t>application</a:t>
            </a:r>
            <a:r>
              <a:rPr sz="1100" spc="90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0E0E0E"/>
                </a:solidFill>
                <a:latin typeface="Cambria"/>
                <a:cs typeface="Cambria"/>
              </a:rPr>
              <a:t>for</a:t>
            </a:r>
            <a:r>
              <a:rPr sz="1100" spc="20" dirty="0">
                <a:solidFill>
                  <a:srgbClr val="0E0E0E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A1A1A"/>
                </a:solidFill>
                <a:latin typeface="Cambria"/>
                <a:cs typeface="Cambria"/>
              </a:rPr>
              <a:t>the</a:t>
            </a:r>
            <a:r>
              <a:rPr sz="1100" spc="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A1A1A"/>
                </a:solidFill>
                <a:latin typeface="Cambria"/>
                <a:cs typeface="Cambria"/>
              </a:rPr>
              <a:t>creation</a:t>
            </a:r>
            <a:r>
              <a:rPr sz="1100" spc="1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35" dirty="0">
                <a:solidFill>
                  <a:srgbClr val="131313"/>
                </a:solidFill>
                <a:latin typeface="Cambria"/>
                <a:cs typeface="Cambria"/>
              </a:rPr>
              <a:t>of</a:t>
            </a:r>
            <a:r>
              <a:rPr sz="1100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2F2F2F"/>
                </a:solidFill>
                <a:latin typeface="Cambria"/>
                <a:cs typeface="Cambria"/>
              </a:rPr>
              <a:t>the</a:t>
            </a:r>
            <a:r>
              <a:rPr sz="1100" spc="-5" dirty="0">
                <a:solidFill>
                  <a:srgbClr val="2F2F2F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61616"/>
                </a:solidFill>
                <a:latin typeface="Cambria"/>
                <a:cs typeface="Cambria"/>
              </a:rPr>
              <a:t>E)ectoral</a:t>
            </a:r>
            <a:r>
              <a:rPr sz="1100" spc="55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11111"/>
                </a:solidFill>
                <a:latin typeface="Cambria"/>
                <a:cs typeface="Cambria"/>
              </a:rPr>
              <a:t>Literacy</a:t>
            </a:r>
            <a:r>
              <a:rPr sz="1100" spc="95" dirty="0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262626"/>
                </a:solidFill>
                <a:latin typeface="Cambria"/>
                <a:cs typeface="Cambria"/>
              </a:rPr>
              <a:t>Club.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Cambria"/>
              <a:cs typeface="Cambria"/>
            </a:endParaRPr>
          </a:p>
          <a:p>
            <a:pPr marL="17780">
              <a:lnSpc>
                <a:spcPct val="100000"/>
              </a:lnSpc>
            </a:pPr>
            <a:r>
              <a:rPr sz="1100" spc="-10" dirty="0">
                <a:solidFill>
                  <a:srgbClr val="262626"/>
                </a:solidFill>
                <a:latin typeface="Cambria"/>
                <a:cs typeface="Cambria"/>
              </a:rPr>
              <a:t>Date:</a:t>
            </a:r>
            <a:endParaRPr sz="1100">
              <a:latin typeface="Cambria"/>
              <a:cs typeface="Cambria"/>
            </a:endParaRPr>
          </a:p>
          <a:p>
            <a:pPr marL="17780">
              <a:lnSpc>
                <a:spcPct val="100000"/>
              </a:lnSpc>
              <a:spcBef>
                <a:spcPts val="740"/>
              </a:spcBef>
            </a:pPr>
            <a:r>
              <a:rPr sz="1100" spc="-10" dirty="0">
                <a:solidFill>
                  <a:srgbClr val="161616"/>
                </a:solidFill>
                <a:latin typeface="Cambria"/>
                <a:cs typeface="Cambria"/>
              </a:rPr>
              <a:t>Place: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100">
              <a:latin typeface="Cambria"/>
              <a:cs typeface="Cambria"/>
            </a:endParaRPr>
          </a:p>
          <a:p>
            <a:pPr marL="14604">
              <a:lnSpc>
                <a:spcPct val="100000"/>
              </a:lnSpc>
            </a:pPr>
            <a:r>
              <a:rPr sz="1100" b="1" spc="-45" dirty="0">
                <a:latin typeface="Cambria"/>
                <a:cs typeface="Cambria"/>
              </a:rPr>
              <a:t>Signature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of</a:t>
            </a:r>
            <a:r>
              <a:rPr sz="1100" b="1" spc="-45" dirty="0">
                <a:latin typeface="Cambria"/>
                <a:cs typeface="Cambria"/>
              </a:rPr>
              <a:t> </a:t>
            </a:r>
            <a:r>
              <a:rPr sz="1100" b="1" spc="-50" dirty="0">
                <a:latin typeface="Cambria"/>
                <a:cs typeface="Cambria"/>
              </a:rPr>
              <a:t>Authorized</a:t>
            </a:r>
            <a:r>
              <a:rPr sz="1100" b="1" spc="5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Person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100">
              <a:latin typeface="Cambria"/>
              <a:cs typeface="Cambria"/>
            </a:endParaRPr>
          </a:p>
          <a:p>
            <a:pPr marL="18415">
              <a:lnSpc>
                <a:spcPct val="100000"/>
              </a:lnSpc>
            </a:pPr>
            <a:r>
              <a:rPr sz="1050" spc="-10" dirty="0">
                <a:solidFill>
                  <a:srgbClr val="181818"/>
                </a:solidFill>
                <a:latin typeface="Cambria"/>
                <a:cs typeface="Cambria"/>
              </a:rPr>
              <a:t>Designation:</a:t>
            </a: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10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Cambria"/>
                <a:cs typeface="Cambria"/>
              </a:rPr>
              <a:t>Countersigned</a:t>
            </a:r>
            <a:endParaRPr sz="1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72754"/>
            <a:ext cx="13716000" cy="61414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84668" y="3135131"/>
            <a:ext cx="5817235" cy="460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indent="426720" algn="just">
              <a:lnSpc>
                <a:spcPct val="99500"/>
              </a:lnSpc>
              <a:spcBef>
                <a:spcPts val="100"/>
              </a:spcBef>
            </a:pPr>
            <a:r>
              <a:rPr sz="1100" spc="-185" dirty="0">
                <a:solidFill>
                  <a:srgbClr val="111111"/>
                </a:solidFill>
                <a:latin typeface="Cambria"/>
                <a:cs typeface="Cambria"/>
              </a:rPr>
              <a:t>1,</a:t>
            </a:r>
            <a:r>
              <a:rPr sz="1100" spc="80" dirty="0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sz="1100" i="1" spc="-25" dirty="0">
                <a:solidFill>
                  <a:srgbClr val="363636"/>
                </a:solidFill>
                <a:latin typeface="Cambria"/>
                <a:cs typeface="Cambria"/>
              </a:rPr>
              <a:t>[Nome</a:t>
            </a:r>
            <a:r>
              <a:rPr sz="1100" i="1" spc="-40" dirty="0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sz="1100" i="1" spc="-5" dirty="0">
                <a:solidFill>
                  <a:srgbClr val="703B2B"/>
                </a:solidFill>
                <a:latin typeface="Cambria"/>
                <a:cs typeface="Cambria"/>
              </a:rPr>
              <a:t>ofAiitttorized</a:t>
            </a:r>
            <a:r>
              <a:rPr sz="1100" i="1" spc="-35" dirty="0">
                <a:solidFill>
                  <a:srgbClr val="703B2B"/>
                </a:solidFill>
                <a:latin typeface="Cambria"/>
                <a:cs typeface="Cambria"/>
              </a:rPr>
              <a:t> </a:t>
            </a:r>
            <a:r>
              <a:rPr sz="1100" i="1" spc="-35" dirty="0">
                <a:solidFill>
                  <a:srgbClr val="802836"/>
                </a:solidFill>
                <a:latin typeface="Cambria"/>
                <a:cs typeface="Cambria"/>
              </a:rPr>
              <a:t>Persoit</a:t>
            </a:r>
            <a:r>
              <a:rPr sz="1100" i="1" spc="-140" dirty="0">
                <a:solidFill>
                  <a:srgbClr val="802836"/>
                </a:solidFill>
                <a:latin typeface="Cambria"/>
                <a:cs typeface="Cambria"/>
              </a:rPr>
              <a:t> </a:t>
            </a:r>
            <a:r>
              <a:rPr sz="1100" i="1" spc="-60" dirty="0">
                <a:solidFill>
                  <a:srgbClr val="3D3D3D"/>
                </a:solidFill>
                <a:latin typeface="Cambria"/>
                <a:cs typeface="Cambria"/>
              </a:rPr>
              <a:t>\,</a:t>
            </a:r>
            <a:r>
              <a:rPr sz="1100" i="1" spc="-114" dirty="0">
                <a:solidFill>
                  <a:srgbClr val="3D3D3D"/>
                </a:solidFill>
                <a:latin typeface="Cambria"/>
                <a:cs typeface="Cambria"/>
              </a:rPr>
              <a:t> </a:t>
            </a:r>
            <a:r>
              <a:rPr sz="1100" i="1" spc="-40" dirty="0">
                <a:solidFill>
                  <a:srgbClr val="505050"/>
                </a:solidFill>
                <a:latin typeface="Cambria"/>
                <a:cs typeface="Cambria"/>
              </a:rPr>
              <a:t>\Desi,qnatioit</a:t>
            </a:r>
            <a:r>
              <a:rPr sz="1100" i="1" spc="360" dirty="0">
                <a:solidFill>
                  <a:srgbClr val="505050"/>
                </a:solidFill>
                <a:latin typeface="Cambria"/>
                <a:cs typeface="Cambria"/>
              </a:rPr>
              <a:t> </a:t>
            </a:r>
            <a:r>
              <a:rPr sz="1100" i="1" spc="-85" dirty="0">
                <a:solidFill>
                  <a:srgbClr val="3A3A3A"/>
                </a:solidFill>
                <a:latin typeface="Cambria"/>
                <a:cs typeface="Cambria"/>
              </a:rPr>
              <a:t>,</a:t>
            </a:r>
            <a:r>
              <a:rPr sz="1100" i="1" spc="-80" dirty="0">
                <a:solidFill>
                  <a:srgbClr val="3A3A3A"/>
                </a:solidFill>
                <a:latin typeface="Cambria"/>
                <a:cs typeface="Cambria"/>
              </a:rPr>
              <a:t> </a:t>
            </a:r>
            <a:r>
              <a:rPr sz="1100" spc="-70" dirty="0">
                <a:solidFill>
                  <a:srgbClr val="262626"/>
                </a:solidFill>
                <a:latin typeface="Cambria"/>
                <a:cs typeface="Cambria"/>
              </a:rPr>
              <a:t>have</a:t>
            </a:r>
            <a:r>
              <a:rPr sz="1100" spc="50" dirty="0">
                <a:solidFill>
                  <a:srgbClr val="262626"/>
                </a:solidFill>
                <a:latin typeface="Cambria"/>
                <a:cs typeface="Cambria"/>
              </a:rPr>
              <a:t> </a:t>
            </a:r>
            <a:r>
              <a:rPr sz="1100" spc="-75" dirty="0">
                <a:solidFill>
                  <a:srgbClr val="1A1A1A"/>
                </a:solidFill>
                <a:latin typeface="Cambria"/>
                <a:cs typeface="Cambria"/>
              </a:rPr>
              <a:t>been</a:t>
            </a:r>
            <a:r>
              <a:rPr sz="1100" spc="-2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282828"/>
                </a:solidFill>
                <a:latin typeface="Cambria"/>
                <a:cs typeface="Cambria"/>
              </a:rPr>
              <a:t>duly</a:t>
            </a:r>
            <a:r>
              <a:rPr sz="1100" spc="25" dirty="0">
                <a:solidFill>
                  <a:srgbClr val="282828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31313"/>
                </a:solidFill>
                <a:latin typeface="Cambria"/>
                <a:cs typeface="Cambria"/>
              </a:rPr>
              <a:t>authorized</a:t>
            </a:r>
            <a:r>
              <a:rPr sz="1100" spc="110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100" spc="-85" dirty="0">
                <a:solidFill>
                  <a:srgbClr val="2D2D2D"/>
                </a:solidFill>
                <a:latin typeface="Cambria"/>
                <a:cs typeface="Cambria"/>
              </a:rPr>
              <a:t>by</a:t>
            </a:r>
            <a:r>
              <a:rPr sz="1100" spc="25" dirty="0">
                <a:solidFill>
                  <a:srgbClr val="2D2D2D"/>
                </a:solidFill>
                <a:latin typeface="Cambria"/>
                <a:cs typeface="Cambria"/>
              </a:rPr>
              <a:t> </a:t>
            </a:r>
            <a:r>
              <a:rPr sz="1100" spc="-70" dirty="0">
                <a:solidFill>
                  <a:srgbClr val="212121"/>
                </a:solidFill>
                <a:latin typeface="Cambria"/>
                <a:cs typeface="Cambria"/>
              </a:rPr>
              <a:t>the</a:t>
            </a:r>
            <a:r>
              <a:rPr sz="1100" spc="-5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100" spc="-75" dirty="0">
                <a:solidFill>
                  <a:srgbClr val="181818"/>
                </a:solidFill>
                <a:latin typeface="Cambria"/>
                <a:cs typeface="Cambria"/>
              </a:rPr>
              <a:t>Head</a:t>
            </a:r>
            <a:r>
              <a:rPr sz="1100" spc="4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A1A1A"/>
                </a:solidFill>
                <a:latin typeface="Cambria"/>
                <a:cs typeface="Cambria"/>
              </a:rPr>
              <a:t>of</a:t>
            </a:r>
            <a:r>
              <a:rPr sz="1100" spc="-8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i="1" spc="-40" dirty="0">
                <a:solidFill>
                  <a:srgbClr val="343434"/>
                </a:solidFill>
                <a:latin typeface="Cambria"/>
                <a:cs typeface="Cambria"/>
              </a:rPr>
              <a:t>\Noute</a:t>
            </a:r>
            <a:r>
              <a:rPr sz="1100" i="1" spc="-20" dirty="0">
                <a:solidFill>
                  <a:srgbClr val="343434"/>
                </a:solidFill>
                <a:latin typeface="Cambria"/>
                <a:cs typeface="Cambria"/>
              </a:rPr>
              <a:t> </a:t>
            </a:r>
            <a:r>
              <a:rPr sz="1100" i="1" spc="-30" dirty="0">
                <a:solidFill>
                  <a:srgbClr val="872F2A"/>
                </a:solidFill>
                <a:latin typeface="Cambria"/>
                <a:cs typeface="Cambria"/>
              </a:rPr>
              <a:t>of</a:t>
            </a:r>
            <a:r>
              <a:rPr sz="1100" i="1" spc="10" dirty="0">
                <a:solidFill>
                  <a:srgbClr val="872F2A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A83A3B"/>
                </a:solidFill>
                <a:latin typeface="Cambria"/>
                <a:cs typeface="Cambria"/>
              </a:rPr>
              <a:t>Iiistitutioit</a:t>
            </a:r>
            <a:r>
              <a:rPr sz="1100" i="1" spc="-10" dirty="0">
                <a:solidFill>
                  <a:srgbClr val="343434"/>
                </a:solidFill>
                <a:latin typeface="Cambria"/>
                <a:cs typeface="Cambria"/>
              </a:rPr>
              <a:t>}</a:t>
            </a:r>
            <a:r>
              <a:rPr sz="1100" i="1" spc="10" dirty="0">
                <a:solidFill>
                  <a:srgbClr val="343434"/>
                </a:solidFill>
                <a:latin typeface="Cambria"/>
                <a:cs typeface="Cambria"/>
              </a:rPr>
              <a:t> </a:t>
            </a:r>
            <a:r>
              <a:rPr sz="1100" spc="-80" dirty="0">
                <a:solidFill>
                  <a:srgbClr val="363636"/>
                </a:solidFill>
                <a:latin typeface="Cambria"/>
                <a:cs typeface="Cambria"/>
              </a:rPr>
              <a:t>to</a:t>
            </a:r>
            <a:r>
              <a:rPr sz="1100" spc="-10" dirty="0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81818"/>
                </a:solidFill>
                <a:latin typeface="Cambria"/>
                <a:cs typeface="Cambria"/>
              </a:rPr>
              <a:t>submit</a:t>
            </a:r>
            <a:r>
              <a:rPr sz="1100" spc="70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2D2D2D"/>
                </a:solidFill>
                <a:latin typeface="Cambria"/>
                <a:cs typeface="Cambria"/>
              </a:rPr>
              <a:t>the</a:t>
            </a:r>
            <a:r>
              <a:rPr sz="1100" spc="-25" dirty="0">
                <a:solidFill>
                  <a:srgbClr val="2D2D2D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81818"/>
                </a:solidFill>
                <a:latin typeface="Cambria"/>
                <a:cs typeface="Cambria"/>
              </a:rPr>
              <a:t>application</a:t>
            </a:r>
            <a:r>
              <a:rPr sz="1100" spc="12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212121"/>
                </a:solidFill>
                <a:latin typeface="Cambria"/>
                <a:cs typeface="Cambria"/>
              </a:rPr>
              <a:t>for</a:t>
            </a:r>
            <a:r>
              <a:rPr sz="1100" spc="2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242424"/>
                </a:solidFill>
                <a:latin typeface="Cambria"/>
                <a:cs typeface="Cambria"/>
              </a:rPr>
              <a:t>the</a:t>
            </a:r>
            <a:r>
              <a:rPr sz="1100" spc="5" dirty="0">
                <a:solidFill>
                  <a:srgbClr val="242424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61616"/>
                </a:solidFill>
                <a:latin typeface="Cambria"/>
                <a:cs typeface="Cambria"/>
              </a:rPr>
              <a:t>establishment</a:t>
            </a:r>
            <a:r>
              <a:rPr sz="1100" spc="120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100" spc="-35" dirty="0">
                <a:solidFill>
                  <a:srgbClr val="1A1A1A"/>
                </a:solidFill>
                <a:latin typeface="Cambria"/>
                <a:cs typeface="Cambria"/>
              </a:rPr>
              <a:t>of</a:t>
            </a:r>
            <a:r>
              <a:rPr sz="1100" spc="2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C1C1C"/>
                </a:solidFill>
                <a:latin typeface="Cambria"/>
                <a:cs typeface="Cambria"/>
              </a:rPr>
              <a:t>an</a:t>
            </a:r>
            <a:r>
              <a:rPr sz="1100" spc="3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A1A1A"/>
                </a:solidFill>
                <a:latin typeface="Cambria"/>
                <a:cs typeface="Cambria"/>
              </a:rPr>
              <a:t>Electoral</a:t>
            </a:r>
            <a:r>
              <a:rPr sz="1100" spc="3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80" dirty="0">
                <a:solidFill>
                  <a:srgbClr val="1A1A1A"/>
                </a:solidFill>
                <a:latin typeface="Cambria"/>
                <a:cs typeface="Cambria"/>
              </a:rPr>
              <a:t>Liter</a:t>
            </a:r>
            <a:r>
              <a:rPr sz="1100" spc="-2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70" dirty="0">
                <a:solidFill>
                  <a:srgbClr val="1A1A1A"/>
                </a:solidFill>
                <a:latin typeface="Cambria"/>
                <a:cs typeface="Cambria"/>
              </a:rPr>
              <a:t>acy</a:t>
            </a:r>
            <a:r>
              <a:rPr sz="1100" spc="8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11111"/>
                </a:solidFill>
                <a:latin typeface="Cambria"/>
                <a:cs typeface="Cambria"/>
              </a:rPr>
              <a:t>Club</a:t>
            </a:r>
            <a:r>
              <a:rPr sz="1100" spc="-25" dirty="0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C1C1C"/>
                </a:solidFill>
                <a:latin typeface="Cambria"/>
                <a:cs typeface="Cambria"/>
              </a:rPr>
              <a:t>(ELC)</a:t>
            </a:r>
            <a:r>
              <a:rPr sz="1100" spc="3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282828"/>
                </a:solidFill>
                <a:latin typeface="Cambria"/>
                <a:cs typeface="Cambria"/>
              </a:rPr>
              <a:t>in</a:t>
            </a:r>
            <a:r>
              <a:rPr sz="1100" spc="-5" dirty="0">
                <a:solidFill>
                  <a:srgbClr val="282828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F1F1F"/>
                </a:solidFill>
                <a:latin typeface="Cambria"/>
                <a:cs typeface="Cambria"/>
              </a:rPr>
              <a:t>our</a:t>
            </a:r>
            <a:r>
              <a:rPr sz="1100" spc="-20" dirty="0">
                <a:solidFill>
                  <a:srgbClr val="1F1F1F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31313"/>
                </a:solidFill>
                <a:latin typeface="Cambria"/>
                <a:cs typeface="Cambria"/>
              </a:rPr>
              <a:t>educational</a:t>
            </a:r>
            <a:r>
              <a:rPr sz="1100" spc="160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C1C1C"/>
                </a:solidFill>
                <a:latin typeface="Cambria"/>
                <a:cs typeface="Cambria"/>
              </a:rPr>
              <a:t>institution.</a:t>
            </a:r>
            <a:r>
              <a:rPr sz="1100" spc="7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80" dirty="0">
                <a:solidFill>
                  <a:srgbClr val="151515"/>
                </a:solidFill>
                <a:latin typeface="Cambria"/>
                <a:cs typeface="Cambria"/>
              </a:rPr>
              <a:t>On</a:t>
            </a:r>
            <a:r>
              <a:rPr sz="1100" spc="130" dirty="0">
                <a:solidFill>
                  <a:srgbClr val="151515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61616"/>
                </a:solidFill>
                <a:latin typeface="Cambria"/>
                <a:cs typeface="Cambria"/>
              </a:rPr>
              <a:t>behalf</a:t>
            </a:r>
            <a:r>
              <a:rPr sz="1100" spc="30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100" spc="-35" dirty="0">
                <a:solidFill>
                  <a:srgbClr val="212121"/>
                </a:solidFill>
                <a:latin typeface="Cambria"/>
                <a:cs typeface="Cambria"/>
              </a:rPr>
              <a:t>of</a:t>
            </a:r>
            <a:r>
              <a:rPr sz="1100" spc="9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C1C1C"/>
                </a:solidFill>
                <a:latin typeface="Cambria"/>
                <a:cs typeface="Cambria"/>
              </a:rPr>
              <a:t>the</a:t>
            </a:r>
            <a:r>
              <a:rPr sz="1100" spc="6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81818"/>
                </a:solidFill>
                <a:latin typeface="Cambria"/>
                <a:cs typeface="Cambria"/>
              </a:rPr>
              <a:t>institution,</a:t>
            </a:r>
            <a:r>
              <a:rPr sz="1100" spc="9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365" dirty="0">
                <a:solidFill>
                  <a:srgbClr val="1C1C1C"/>
                </a:solidFill>
                <a:latin typeface="Cambria"/>
                <a:cs typeface="Cambria"/>
              </a:rPr>
              <a:t>1</a:t>
            </a:r>
            <a:r>
              <a:rPr sz="1100" spc="180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81818"/>
                </a:solidFill>
                <a:latin typeface="Cambria"/>
                <a:cs typeface="Cambria"/>
              </a:rPr>
              <a:t>hereby</a:t>
            </a:r>
            <a:r>
              <a:rPr sz="1100" spc="120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242424"/>
                </a:solidFill>
                <a:latin typeface="Cambria"/>
                <a:cs typeface="Cambria"/>
              </a:rPr>
              <a:t>request</a:t>
            </a:r>
            <a:r>
              <a:rPr sz="1100" spc="160" dirty="0">
                <a:solidFill>
                  <a:srgbClr val="242424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161616"/>
                </a:solidFill>
                <a:latin typeface="Cambria"/>
                <a:cs typeface="Cambria"/>
              </a:rPr>
              <a:t>the</a:t>
            </a:r>
            <a:r>
              <a:rPr sz="1100" spc="50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31313"/>
                </a:solidFill>
                <a:latin typeface="Cambria"/>
                <a:cs typeface="Cambria"/>
              </a:rPr>
              <a:t>concerned</a:t>
            </a:r>
            <a:r>
              <a:rPr sz="1100" spc="145" dirty="0">
                <a:solidFill>
                  <a:srgbClr val="131313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0F0F0F"/>
                </a:solidFill>
                <a:latin typeface="Cambria"/>
                <a:cs typeface="Cambria"/>
              </a:rPr>
              <a:t>authority</a:t>
            </a:r>
            <a:r>
              <a:rPr sz="1100" spc="190" dirty="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sz="1100" spc="-80" dirty="0">
                <a:solidFill>
                  <a:srgbClr val="2B2B2B"/>
                </a:solidFill>
                <a:latin typeface="Cambria"/>
                <a:cs typeface="Cambria"/>
              </a:rPr>
              <a:t>to</a:t>
            </a:r>
            <a:r>
              <a:rPr sz="1100" spc="100" dirty="0">
                <a:solidFill>
                  <a:srgbClr val="2B2B2B"/>
                </a:solidFill>
                <a:latin typeface="Cambria"/>
                <a:cs typeface="Cambria"/>
              </a:rPr>
              <a:t> </a:t>
            </a:r>
            <a:r>
              <a:rPr sz="1100" spc="-65" dirty="0">
                <a:solidFill>
                  <a:srgbClr val="181818"/>
                </a:solidFill>
                <a:latin typeface="Cambria"/>
                <a:cs typeface="Cambria"/>
              </a:rPr>
              <a:t>kindly</a:t>
            </a:r>
            <a:r>
              <a:rPr sz="1100" spc="-3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212121"/>
                </a:solidFill>
                <a:latin typeface="Cambria"/>
                <a:cs typeface="Cambria"/>
              </a:rPr>
              <a:t>process</a:t>
            </a:r>
            <a:r>
              <a:rPr sz="1100" spc="50" dirty="0">
                <a:solidFill>
                  <a:srgbClr val="212121"/>
                </a:solidFill>
                <a:latin typeface="Cambria"/>
                <a:cs typeface="Cambria"/>
              </a:rPr>
              <a:t> </a:t>
            </a:r>
            <a:r>
              <a:rPr sz="1100" spc="-40" dirty="0">
                <a:solidFill>
                  <a:srgbClr val="1D1D1D"/>
                </a:solidFill>
                <a:latin typeface="Cambria"/>
                <a:cs typeface="Cambria"/>
              </a:rPr>
              <a:t>our</a:t>
            </a:r>
            <a:r>
              <a:rPr sz="1100" spc="5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11111"/>
                </a:solidFill>
                <a:latin typeface="Cambria"/>
                <a:cs typeface="Cambria"/>
              </a:rPr>
              <a:t>application</a:t>
            </a:r>
            <a:r>
              <a:rPr sz="1100" spc="125" dirty="0">
                <a:solidFill>
                  <a:srgbClr val="111111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A1A1A"/>
                </a:solidFill>
                <a:latin typeface="Cambria"/>
                <a:cs typeface="Cambria"/>
              </a:rPr>
              <a:t>ior</a:t>
            </a:r>
            <a:r>
              <a:rPr sz="1100" spc="70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0F0F0F"/>
                </a:solidFill>
                <a:latin typeface="Cambria"/>
                <a:cs typeface="Cambria"/>
              </a:rPr>
              <a:t>the</a:t>
            </a:r>
            <a:r>
              <a:rPr sz="1100" spc="-40" dirty="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1A1A1A"/>
                </a:solidFill>
                <a:latin typeface="Cambria"/>
                <a:cs typeface="Cambria"/>
              </a:rPr>
              <a:t>creation</a:t>
            </a:r>
            <a:r>
              <a:rPr sz="1100" spc="55" dirty="0">
                <a:solidFill>
                  <a:srgbClr val="1A1A1A"/>
                </a:solidFill>
                <a:latin typeface="Cambria"/>
                <a:cs typeface="Cambria"/>
              </a:rPr>
              <a:t> </a:t>
            </a:r>
            <a:r>
              <a:rPr sz="1100" spc="-35" dirty="0">
                <a:solidFill>
                  <a:srgbClr val="181818"/>
                </a:solidFill>
                <a:latin typeface="Cambria"/>
                <a:cs typeface="Cambria"/>
              </a:rPr>
              <a:t>of</a:t>
            </a:r>
            <a:r>
              <a:rPr sz="1100" spc="4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100" spc="-60" dirty="0">
                <a:solidFill>
                  <a:srgbClr val="262626"/>
                </a:solidFill>
                <a:latin typeface="Cambria"/>
                <a:cs typeface="Cambria"/>
              </a:rPr>
              <a:t>the</a:t>
            </a:r>
            <a:r>
              <a:rPr sz="1100" spc="-5" dirty="0">
                <a:solidFill>
                  <a:srgbClr val="262626"/>
                </a:solidFill>
                <a:latin typeface="Cambria"/>
                <a:cs typeface="Cambria"/>
              </a:rPr>
              <a:t> </a:t>
            </a:r>
            <a:r>
              <a:rPr sz="1100" spc="-50" dirty="0">
                <a:solidFill>
                  <a:srgbClr val="161616"/>
                </a:solidFill>
                <a:latin typeface="Cambria"/>
                <a:cs typeface="Cambria"/>
              </a:rPr>
              <a:t>Electoral</a:t>
            </a:r>
            <a:r>
              <a:rPr sz="1100" spc="80" dirty="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sz="1100" spc="-55" dirty="0">
                <a:solidFill>
                  <a:srgbClr val="1C1C1C"/>
                </a:solidFill>
                <a:latin typeface="Cambria"/>
                <a:cs typeface="Cambria"/>
              </a:rPr>
              <a:t>Literacy</a:t>
            </a:r>
            <a:r>
              <a:rPr sz="1100" spc="95" dirty="0">
                <a:solidFill>
                  <a:srgbClr val="1C1C1C"/>
                </a:solidFill>
                <a:latin typeface="Cambria"/>
                <a:cs typeface="Cambria"/>
              </a:rPr>
              <a:t> </a:t>
            </a:r>
            <a:r>
              <a:rPr sz="1100" spc="-45" dirty="0">
                <a:solidFill>
                  <a:srgbClr val="262626"/>
                </a:solidFill>
                <a:latin typeface="Cambria"/>
                <a:cs typeface="Cambria"/>
              </a:rPr>
              <a:t>Club.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100">
              <a:latin typeface="Cambria"/>
              <a:cs typeface="Cambria"/>
            </a:endParaRPr>
          </a:p>
          <a:p>
            <a:pPr marL="16510">
              <a:lnSpc>
                <a:spcPct val="100000"/>
              </a:lnSpc>
            </a:pPr>
            <a:r>
              <a:rPr sz="1050" spc="-10" dirty="0">
                <a:solidFill>
                  <a:srgbClr val="262626"/>
                </a:solidFill>
                <a:latin typeface="Cambria"/>
                <a:cs typeface="Cambria"/>
              </a:rPr>
              <a:t>Date:</a:t>
            </a:r>
            <a:endParaRPr sz="1050">
              <a:latin typeface="Cambria"/>
              <a:cs typeface="Cambria"/>
            </a:endParaRPr>
          </a:p>
          <a:p>
            <a:pPr marL="16510">
              <a:lnSpc>
                <a:spcPct val="100000"/>
              </a:lnSpc>
              <a:spcBef>
                <a:spcPts val="800"/>
              </a:spcBef>
            </a:pPr>
            <a:r>
              <a:rPr sz="1050" spc="-10" dirty="0">
                <a:solidFill>
                  <a:srgbClr val="161616"/>
                </a:solidFill>
                <a:latin typeface="Cambria"/>
                <a:cs typeface="Cambria"/>
              </a:rPr>
              <a:t>Place:</a:t>
            </a: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0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100" b="1" spc="-45" dirty="0">
                <a:latin typeface="Cambria"/>
                <a:cs typeface="Cambria"/>
              </a:rPr>
              <a:t>Signature</a:t>
            </a:r>
            <a:r>
              <a:rPr sz="1100" b="1" spc="30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of</a:t>
            </a:r>
            <a:r>
              <a:rPr sz="1100" b="1" spc="-45" dirty="0">
                <a:latin typeface="Cambria"/>
                <a:cs typeface="Cambria"/>
              </a:rPr>
              <a:t> </a:t>
            </a:r>
            <a:r>
              <a:rPr sz="1100" b="1" spc="-50" dirty="0">
                <a:latin typeface="Cambria"/>
                <a:cs typeface="Cambria"/>
              </a:rPr>
              <a:t>Authorized</a:t>
            </a:r>
            <a:r>
              <a:rPr sz="1100" b="1" spc="5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Person</a:t>
            </a:r>
            <a:endParaRPr sz="1100">
              <a:latin typeface="Cambria"/>
              <a:cs typeface="Cambria"/>
            </a:endParaRPr>
          </a:p>
          <a:p>
            <a:pPr marL="15875" marR="5100320">
              <a:lnSpc>
                <a:spcPts val="2080"/>
              </a:lnSpc>
              <a:spcBef>
                <a:spcPts val="135"/>
              </a:spcBef>
            </a:pPr>
            <a:r>
              <a:rPr sz="1100" spc="-10" dirty="0">
                <a:solidFill>
                  <a:srgbClr val="111111"/>
                </a:solidFill>
                <a:latin typeface="Cambria"/>
                <a:cs typeface="Cambria"/>
              </a:rPr>
              <a:t>Name: </a:t>
            </a:r>
            <a:r>
              <a:rPr sz="1100" spc="-45" dirty="0">
                <a:solidFill>
                  <a:srgbClr val="2A2A2A"/>
                </a:solidFill>
                <a:latin typeface="Cambria"/>
                <a:cs typeface="Cambria"/>
              </a:rPr>
              <a:t>Designation: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Cambria"/>
              <a:cs typeface="Cambria"/>
            </a:endParaRPr>
          </a:p>
          <a:p>
            <a:pPr marL="17145">
              <a:lnSpc>
                <a:spcPct val="100000"/>
              </a:lnSpc>
            </a:pPr>
            <a:r>
              <a:rPr sz="1050" b="1" spc="-10" dirty="0">
                <a:latin typeface="Cambria"/>
                <a:cs typeface="Cambria"/>
              </a:rPr>
              <a:t>Countersigned</a:t>
            </a: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050">
              <a:latin typeface="Cambria"/>
              <a:cs typeface="Cambria"/>
            </a:endParaRPr>
          </a:p>
          <a:p>
            <a:pPr marL="17780">
              <a:lnSpc>
                <a:spcPct val="100000"/>
              </a:lnSpc>
            </a:pPr>
            <a:r>
              <a:rPr sz="1100" b="1" spc="-70" dirty="0">
                <a:latin typeface="Cambria"/>
                <a:cs typeface="Cambria"/>
              </a:rPr>
              <a:t>Head</a:t>
            </a:r>
            <a:r>
              <a:rPr sz="1100" b="1" spc="20" dirty="0">
                <a:latin typeface="Cambria"/>
                <a:cs typeface="Cambria"/>
              </a:rPr>
              <a:t> </a:t>
            </a:r>
            <a:r>
              <a:rPr sz="1100" b="1" spc="-20" dirty="0">
                <a:latin typeface="Cambria"/>
                <a:cs typeface="Cambria"/>
              </a:rPr>
              <a:t>of</a:t>
            </a:r>
            <a:r>
              <a:rPr sz="1100" b="1" spc="-35" dirty="0">
                <a:latin typeface="Cambria"/>
                <a:cs typeface="Cambria"/>
              </a:rPr>
              <a:t> </a:t>
            </a:r>
            <a:r>
              <a:rPr sz="1100" b="1" spc="-10" dirty="0">
                <a:latin typeface="Cambria"/>
                <a:cs typeface="Cambria"/>
              </a:rPr>
              <a:t>Institution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100">
              <a:latin typeface="Cambria"/>
              <a:cs typeface="Cambria"/>
            </a:endParaRPr>
          </a:p>
          <a:p>
            <a:pPr marL="16510">
              <a:lnSpc>
                <a:spcPct val="100000"/>
              </a:lnSpc>
            </a:pPr>
            <a:r>
              <a:rPr sz="1050" spc="-10" dirty="0">
                <a:solidFill>
                  <a:srgbClr val="161616"/>
                </a:solidFill>
                <a:latin typeface="Cambria"/>
                <a:cs typeface="Cambria"/>
              </a:rPr>
              <a:t>Designation:</a:t>
            </a:r>
            <a:endParaRPr sz="1050">
              <a:latin typeface="Cambria"/>
              <a:cs typeface="Cambria"/>
            </a:endParaRPr>
          </a:p>
          <a:p>
            <a:pPr marL="16510">
              <a:lnSpc>
                <a:spcPct val="100000"/>
              </a:lnSpc>
              <a:spcBef>
                <a:spcPts val="755"/>
              </a:spcBef>
            </a:pPr>
            <a:r>
              <a:rPr sz="1050" spc="-10" dirty="0">
                <a:solidFill>
                  <a:srgbClr val="1A1A1A"/>
                </a:solidFill>
                <a:latin typeface="Cambria"/>
                <a:cs typeface="Cambria"/>
              </a:rPr>
              <a:t>I</a:t>
            </a:r>
            <a:r>
              <a:rPr sz="1050" spc="-10" dirty="0">
                <a:solidFill>
                  <a:srgbClr val="212121"/>
                </a:solidFill>
                <a:latin typeface="Cambria"/>
                <a:cs typeface="Cambria"/>
              </a:rPr>
              <a:t>nstitution:</a:t>
            </a:r>
            <a:endParaRPr sz="10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050" spc="-20" dirty="0">
                <a:solidFill>
                  <a:srgbClr val="181818"/>
                </a:solidFill>
                <a:latin typeface="Cambria"/>
                <a:cs typeface="Cambria"/>
              </a:rPr>
              <a:t>(Signature</a:t>
            </a:r>
            <a:r>
              <a:rPr sz="1050" spc="45" dirty="0">
                <a:solidFill>
                  <a:srgbClr val="181818"/>
                </a:solidFill>
                <a:latin typeface="Cambria"/>
                <a:cs typeface="Cambria"/>
              </a:rPr>
              <a:t> </a:t>
            </a:r>
            <a:r>
              <a:rPr sz="1050" dirty="0">
                <a:solidFill>
                  <a:srgbClr val="0F0F0F"/>
                </a:solidFill>
                <a:latin typeface="Cambria"/>
                <a:cs typeface="Cambria"/>
              </a:rPr>
              <a:t>&amp;</a:t>
            </a:r>
            <a:r>
              <a:rPr sz="1050" spc="-15" dirty="0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sz="1050" spc="-10" dirty="0">
                <a:solidFill>
                  <a:srgbClr val="232323"/>
                </a:solidFill>
                <a:latin typeface="Cambria"/>
                <a:cs typeface="Cambria"/>
              </a:rPr>
              <a:t>Official</a:t>
            </a:r>
            <a:r>
              <a:rPr sz="1050" spc="-15" dirty="0">
                <a:solidFill>
                  <a:srgbClr val="232323"/>
                </a:solidFill>
                <a:latin typeface="Cambria"/>
                <a:cs typeface="Cambria"/>
              </a:rPr>
              <a:t> </a:t>
            </a:r>
            <a:r>
              <a:rPr sz="1050" spc="-10" dirty="0">
                <a:solidFill>
                  <a:srgbClr val="242424"/>
                </a:solidFill>
                <a:latin typeface="Cambria"/>
                <a:cs typeface="Cambria"/>
              </a:rPr>
              <a:t>Seal)</a:t>
            </a:r>
            <a:endParaRPr sz="10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4581" y="7344202"/>
            <a:ext cx="659641" cy="653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110216"/>
            <a:ext cx="2092656" cy="3411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1507" y="6115903"/>
            <a:ext cx="10958014" cy="32413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64536" y="4552096"/>
            <a:ext cx="1398896" cy="6937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119" y="3505768"/>
            <a:ext cx="2047163" cy="4549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4262" y="6063965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262" y="5994209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262" y="5915356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121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62" y="5851667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262" y="5778878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262" y="5709124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262" y="5630269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121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262" y="5342151"/>
            <a:ext cx="2065655" cy="0"/>
          </a:xfrm>
          <a:custGeom>
            <a:avLst/>
            <a:gdLst/>
            <a:ahLst/>
            <a:cxnLst/>
            <a:rect l="l" t="t" r="r" b="b"/>
            <a:pathLst>
              <a:path w="2065655">
                <a:moveTo>
                  <a:pt x="0" y="0"/>
                </a:moveTo>
                <a:lnTo>
                  <a:pt x="2065361" y="0"/>
                </a:lnTo>
              </a:path>
            </a:pathLst>
          </a:custGeom>
          <a:ln w="242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104" y="4569156"/>
            <a:ext cx="739253" cy="22746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8358" y="5840103"/>
            <a:ext cx="11196850" cy="11088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104" y="3249872"/>
            <a:ext cx="221776" cy="10804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2179" y="3187321"/>
            <a:ext cx="659641" cy="10520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104" y="4074425"/>
            <a:ext cx="1205552" cy="25589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88358" y="5328312"/>
            <a:ext cx="9971395" cy="21893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81602" y="2976538"/>
            <a:ext cx="284480" cy="321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965" dirty="0">
                <a:solidFill>
                  <a:srgbClr val="5449C1"/>
                </a:solidFill>
                <a:latin typeface="Arial MT"/>
                <a:cs typeface="Arial MT"/>
              </a:rPr>
              <a:t>■■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98154" y="3108277"/>
            <a:ext cx="1289050" cy="276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dirty="0">
                <a:solidFill>
                  <a:srgbClr val="282828"/>
                </a:solidFill>
                <a:latin typeface="Calibri"/>
                <a:cs typeface="Calibri"/>
              </a:rPr>
              <a:t>Updoye</a:t>
            </a:r>
            <a:r>
              <a:rPr sz="1650" spc="-60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242424"/>
                </a:solidFill>
                <a:latin typeface="Calibri"/>
                <a:cs typeface="Calibri"/>
              </a:rPr>
              <a:t>Profile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04647" y="4638596"/>
            <a:ext cx="2321560" cy="359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315"/>
              </a:lnSpc>
              <a:spcBef>
                <a:spcPts val="95"/>
              </a:spcBef>
            </a:pPr>
            <a:r>
              <a:rPr sz="1150" dirty="0">
                <a:solidFill>
                  <a:srgbClr val="524F80"/>
                </a:solidFill>
                <a:latin typeface="Calibri"/>
                <a:cs typeface="Calibri"/>
              </a:rPr>
              <a:t>Lettei</a:t>
            </a:r>
            <a:r>
              <a:rPr sz="1150" spc="125" dirty="0">
                <a:solidFill>
                  <a:srgbClr val="524F8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54506E"/>
                </a:solidFill>
                <a:latin typeface="Calibri"/>
                <a:cs typeface="Calibri"/>
              </a:rPr>
              <a:t>of</a:t>
            </a:r>
            <a:r>
              <a:rPr sz="1150" spc="10" dirty="0">
                <a:solidFill>
                  <a:srgbClr val="54506E"/>
                </a:solidFill>
                <a:latin typeface="Calibri"/>
                <a:cs typeface="Calibri"/>
              </a:rPr>
              <a:t> </a:t>
            </a:r>
            <a:r>
              <a:rPr sz="1150" spc="-30" dirty="0">
                <a:solidFill>
                  <a:srgbClr val="444279"/>
                </a:solidFill>
                <a:latin typeface="Calibri"/>
                <a:cs typeface="Calibri"/>
              </a:rPr>
              <a:t>Authot</a:t>
            </a:r>
            <a:r>
              <a:rPr sz="1150" spc="-45" dirty="0">
                <a:solidFill>
                  <a:srgbClr val="444279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595487"/>
                </a:solidFill>
                <a:latin typeface="Calibri"/>
                <a:cs typeface="Calibri"/>
              </a:rPr>
              <a:t>izatiois</a:t>
            </a:r>
            <a:endParaRPr sz="1150">
              <a:latin typeface="Calibri"/>
              <a:cs typeface="Calibri"/>
            </a:endParaRPr>
          </a:p>
          <a:p>
            <a:pPr marL="399415">
              <a:lnSpc>
                <a:spcPts val="1315"/>
              </a:lnSpc>
            </a:pPr>
            <a:r>
              <a:rPr sz="1150" spc="-20" dirty="0">
                <a:solidFill>
                  <a:srgbClr val="2F2F2F"/>
                </a:solidFill>
                <a:latin typeface="Calibri"/>
                <a:cs typeface="Calibri"/>
              </a:rPr>
              <a:t>U0loarl</a:t>
            </a:r>
            <a:r>
              <a:rPr sz="1150" spc="20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150" spc="-35" dirty="0">
                <a:solidFill>
                  <a:srgbClr val="464646"/>
                </a:solidFill>
                <a:latin typeface="Calibri"/>
                <a:cs typeface="Calibri"/>
              </a:rPr>
              <a:t>the</a:t>
            </a:r>
            <a:r>
              <a:rPr sz="1150" spc="-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14141"/>
                </a:solidFill>
                <a:latin typeface="Calibri"/>
                <a:cs typeface="Calibri"/>
              </a:rPr>
              <a:t>s</a:t>
            </a:r>
            <a:r>
              <a:rPr sz="1150" spc="45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1150" spc="-45" dirty="0">
                <a:solidFill>
                  <a:srgbClr val="414141"/>
                </a:solidFill>
                <a:latin typeface="Calibri"/>
                <a:cs typeface="Calibri"/>
              </a:rPr>
              <a:t>›Ppoi</a:t>
            </a:r>
            <a:r>
              <a:rPr sz="1150" spc="-3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1150" spc="-35" dirty="0">
                <a:solidFill>
                  <a:srgbClr val="3B3B3B"/>
                </a:solidFill>
                <a:latin typeface="Calibri"/>
                <a:cs typeface="Calibri"/>
              </a:rPr>
              <a:t>ting</a:t>
            </a:r>
            <a:r>
              <a:rPr sz="1150" spc="-40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3F3F3F"/>
                </a:solidFill>
                <a:latin typeface="Calibri"/>
                <a:cs typeface="Calibri"/>
              </a:rPr>
              <a:t>document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70944" y="4155554"/>
            <a:ext cx="22263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dirty="0">
                <a:solidFill>
                  <a:srgbClr val="2D2D2D"/>
                </a:solidFill>
                <a:latin typeface="Calibri"/>
                <a:cs typeface="Calibri"/>
              </a:rPr>
              <a:t>Upload</a:t>
            </a:r>
            <a:r>
              <a:rPr sz="1350" spc="-3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42424"/>
                </a:solidFill>
                <a:latin typeface="Calibri"/>
                <a:cs typeface="Calibri"/>
              </a:rPr>
              <a:t>Letter</a:t>
            </a:r>
            <a:r>
              <a:rPr sz="1350" spc="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82828"/>
                </a:solidFill>
                <a:latin typeface="Calibri"/>
                <a:cs typeface="Calibri"/>
              </a:rPr>
              <a:t>of</a:t>
            </a:r>
            <a:r>
              <a:rPr sz="1350" spc="65" dirty="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1A1A1A"/>
                </a:solidFill>
                <a:latin typeface="Calibri"/>
                <a:cs typeface="Calibri"/>
              </a:rPr>
              <a:t>Authorization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046084" y="2474856"/>
            <a:ext cx="229870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25" dirty="0">
                <a:solidFill>
                  <a:srgbClr val="0E0E0E"/>
                </a:solidFill>
                <a:latin typeface="Calibri"/>
                <a:cs typeface="Calibri"/>
              </a:rPr>
              <a:t>VIS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4581" y="7344202"/>
            <a:ext cx="659641" cy="653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4462" y="4301888"/>
            <a:ext cx="10554268" cy="4549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98791" y="3778723"/>
            <a:ext cx="2632880" cy="44923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3731" y="3119081"/>
            <a:ext cx="261620" cy="250825"/>
            <a:chOff x="113731" y="3119081"/>
            <a:chExt cx="261620" cy="25082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731" y="3119081"/>
              <a:ext cx="261582" cy="2502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731" y="3119081"/>
              <a:ext cx="261582" cy="250208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8358" y="3505768"/>
            <a:ext cx="56865" cy="796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20119" y="3881081"/>
            <a:ext cx="125104" cy="6823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5492" y="3505768"/>
            <a:ext cx="2400300" cy="443865"/>
            <a:chOff x="45492" y="3505768"/>
            <a:chExt cx="2400300" cy="44386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492" y="3505768"/>
              <a:ext cx="1637731" cy="4435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92" y="3505768"/>
              <a:ext cx="2399731" cy="443552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828060" y="3153201"/>
            <a:ext cx="1774209" cy="6823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987283" y="3266932"/>
            <a:ext cx="1614985" cy="136477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1828060" y="3153201"/>
            <a:ext cx="1774825" cy="364490"/>
            <a:chOff x="11828060" y="3153201"/>
            <a:chExt cx="1774825" cy="364490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28060" y="3448902"/>
              <a:ext cx="1637731" cy="6823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828060" y="3153201"/>
              <a:ext cx="1774209" cy="36394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18116" y="3122494"/>
            <a:ext cx="82232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90" dirty="0">
                <a:solidFill>
                  <a:srgbClr val="696969"/>
                </a:solidFill>
                <a:latin typeface="Calibri"/>
                <a:cs typeface="Calibri"/>
              </a:rPr>
              <a:t>Dashboard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2554" y="4071518"/>
            <a:ext cx="1014094" cy="6902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dirty="0">
                <a:solidFill>
                  <a:srgbClr val="6E6B82"/>
                </a:solidFill>
                <a:latin typeface="Arial MT"/>
                <a:cs typeface="Arial MT"/>
              </a:rPr>
              <a:t>Update</a:t>
            </a:r>
            <a:r>
              <a:rPr sz="1250" spc="10" dirty="0">
                <a:solidFill>
                  <a:srgbClr val="6E6B82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666477"/>
                </a:solidFill>
                <a:latin typeface="Arial MT"/>
                <a:cs typeface="Arial MT"/>
              </a:rPr>
              <a:t>Profile</a:t>
            </a:r>
            <a:endParaRPr sz="12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250">
              <a:latin typeface="Arial MT"/>
              <a:cs typeface="Arial MT"/>
            </a:endParaRPr>
          </a:p>
          <a:p>
            <a:pPr marL="13970">
              <a:lnSpc>
                <a:spcPct val="100000"/>
              </a:lnSpc>
            </a:pPr>
            <a:r>
              <a:rPr sz="1150" spc="-10" dirty="0">
                <a:solidFill>
                  <a:srgbClr val="5B5975"/>
                </a:solidFill>
                <a:latin typeface="Arial MT"/>
                <a:cs typeface="Arial MT"/>
              </a:rPr>
              <a:t>Logout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4186" y="3179991"/>
            <a:ext cx="1810385" cy="268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spc="60" dirty="0">
                <a:solidFill>
                  <a:srgbClr val="1D1D1D"/>
                </a:solidFill>
                <a:latin typeface="Calibri"/>
                <a:cs typeface="Calibri"/>
              </a:rPr>
              <a:t>Ust</a:t>
            </a:r>
            <a:r>
              <a:rPr sz="1600" spc="-90" dirty="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13131"/>
                </a:solidFill>
                <a:latin typeface="Calibri"/>
                <a:cs typeface="Calibri"/>
              </a:rPr>
              <a:t>Of</a:t>
            </a:r>
            <a:r>
              <a:rPr sz="1600" spc="-35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161616"/>
                </a:solidFill>
                <a:latin typeface="Calibri"/>
                <a:cs typeface="Calibri"/>
              </a:rPr>
              <a:t>ELC</a:t>
            </a:r>
            <a:r>
              <a:rPr sz="1600" spc="-50" dirty="0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D1D1D"/>
                </a:solidFill>
                <a:latin typeface="Calibri"/>
                <a:cs typeface="Calibri"/>
              </a:rPr>
              <a:t>Members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52188" y="4892280"/>
            <a:ext cx="163512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40" dirty="0">
                <a:solidFill>
                  <a:srgbClr val="2B2B2B"/>
                </a:solidFill>
                <a:latin typeface="Arial MT"/>
                <a:cs typeface="Arial MT"/>
              </a:rPr>
              <a:t>No</a:t>
            </a:r>
            <a:r>
              <a:rPr sz="1100" spc="30" dirty="0">
                <a:solidFill>
                  <a:srgbClr val="2B2B2B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383838"/>
                </a:solidFill>
                <a:latin typeface="Arial MT"/>
                <a:cs typeface="Arial MT"/>
              </a:rPr>
              <a:t>data</a:t>
            </a:r>
            <a:r>
              <a:rPr sz="1100" spc="15" dirty="0">
                <a:solidFill>
                  <a:srgbClr val="383838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343434"/>
                </a:solidFill>
                <a:latin typeface="Arial MT"/>
                <a:cs typeface="Arial MT"/>
              </a:rPr>
              <a:t>available</a:t>
            </a:r>
            <a:r>
              <a:rPr sz="1100" spc="35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383838"/>
                </a:solidFill>
                <a:latin typeface="Arial MT"/>
                <a:cs typeface="Arial MT"/>
              </a:rPr>
              <a:t>in</a:t>
            </a:r>
            <a:r>
              <a:rPr sz="1100" spc="90" dirty="0">
                <a:solidFill>
                  <a:srgbClr val="383838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383838"/>
                </a:solidFill>
                <a:latin typeface="Arial MT"/>
                <a:cs typeface="Arial MT"/>
              </a:rPr>
              <a:t>table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945457" y="2467907"/>
            <a:ext cx="33909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10" dirty="0">
                <a:solidFill>
                  <a:srgbClr val="0E0E0E"/>
                </a:solidFill>
                <a:latin typeface="Arial MT"/>
                <a:cs typeface="Arial MT"/>
              </a:rPr>
              <a:t>VISH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34581" y="7344202"/>
            <a:ext cx="659641" cy="6539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4462" y="4301888"/>
            <a:ext cx="10554268" cy="4549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98791" y="3778723"/>
            <a:ext cx="2632880" cy="44923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28060" y="3153201"/>
            <a:ext cx="1774209" cy="4662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13731" y="3119081"/>
            <a:ext cx="261620" cy="250825"/>
            <a:chOff x="113731" y="3119081"/>
            <a:chExt cx="261620" cy="250825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3731" y="3119081"/>
              <a:ext cx="261582" cy="2502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731" y="3119081"/>
              <a:ext cx="261582" cy="250208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492" y="3505768"/>
            <a:ext cx="2399731" cy="44355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18664" y="3116176"/>
            <a:ext cx="81343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666666"/>
                </a:solidFill>
                <a:latin typeface="Arial MT"/>
                <a:cs typeface="Arial MT"/>
              </a:rPr>
              <a:t>Dashboard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051" y="4077836"/>
            <a:ext cx="1018540" cy="683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solidFill>
                  <a:srgbClr val="696980"/>
                </a:solidFill>
                <a:latin typeface="Arial MT"/>
                <a:cs typeface="Arial MT"/>
              </a:rPr>
              <a:t>Update</a:t>
            </a:r>
            <a:r>
              <a:rPr sz="1200" spc="225" dirty="0">
                <a:solidFill>
                  <a:srgbClr val="696980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26262"/>
                </a:solidFill>
                <a:latin typeface="Arial MT"/>
                <a:cs typeface="Arial MT"/>
              </a:rPr>
              <a:t>Profile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1200">
              <a:latin typeface="Arial MT"/>
              <a:cs typeface="Arial MT"/>
            </a:endParaRPr>
          </a:p>
          <a:p>
            <a:pPr marL="13970">
              <a:lnSpc>
                <a:spcPct val="100000"/>
              </a:lnSpc>
            </a:pPr>
            <a:r>
              <a:rPr sz="1150" spc="-10" dirty="0">
                <a:solidFill>
                  <a:srgbClr val="5D5B72"/>
                </a:solidFill>
                <a:latin typeface="Arial MT"/>
                <a:cs typeface="Arial MT"/>
              </a:rPr>
              <a:t>Logout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4186" y="3179991"/>
            <a:ext cx="1810385" cy="268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spc="60" dirty="0">
                <a:solidFill>
                  <a:srgbClr val="212121"/>
                </a:solidFill>
                <a:latin typeface="Calibri"/>
                <a:cs typeface="Calibri"/>
              </a:rPr>
              <a:t>Ust</a:t>
            </a:r>
            <a:r>
              <a:rPr sz="1600" spc="-9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43434"/>
                </a:solidFill>
                <a:latin typeface="Calibri"/>
                <a:cs typeface="Calibri"/>
              </a:rPr>
              <a:t>Of</a:t>
            </a:r>
            <a:r>
              <a:rPr sz="1600" spc="-3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1A1A1A"/>
                </a:solidFill>
                <a:latin typeface="Calibri"/>
                <a:cs typeface="Calibri"/>
              </a:rPr>
              <a:t>ELC</a:t>
            </a:r>
            <a:r>
              <a:rPr sz="1600" spc="-50" dirty="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D1D1D"/>
                </a:solidFill>
                <a:latin typeface="Calibri"/>
                <a:cs typeface="Calibri"/>
              </a:rPr>
              <a:t>Members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51103" y="4892280"/>
            <a:ext cx="1635760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dirty="0">
                <a:solidFill>
                  <a:srgbClr val="262626"/>
                </a:solidFill>
                <a:latin typeface="Calibri"/>
                <a:cs typeface="Calibri"/>
              </a:rPr>
              <a:t>No</a:t>
            </a:r>
            <a:r>
              <a:rPr sz="1100" spc="-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363636"/>
                </a:solidFill>
                <a:latin typeface="Calibri"/>
                <a:cs typeface="Calibri"/>
              </a:rPr>
              <a:t>data</a:t>
            </a:r>
            <a:r>
              <a:rPr sz="1100" spc="-3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363636"/>
                </a:solidFill>
                <a:latin typeface="Calibri"/>
                <a:cs typeface="Calibri"/>
              </a:rPr>
              <a:t>available</a:t>
            </a:r>
            <a:r>
              <a:rPr sz="1100" spc="3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383838"/>
                </a:solidFill>
                <a:latin typeface="Calibri"/>
                <a:cs typeface="Calibri"/>
              </a:rPr>
              <a:t>in</a:t>
            </a:r>
            <a:r>
              <a:rPr sz="1100" spc="4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313131"/>
                </a:solidFill>
                <a:latin typeface="Calibri"/>
                <a:cs typeface="Calibri"/>
              </a:rPr>
              <a:t>table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45457" y="2467907"/>
            <a:ext cx="33909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10" dirty="0">
                <a:solidFill>
                  <a:srgbClr val="0F0F0F"/>
                </a:solidFill>
                <a:latin typeface="Arial MT"/>
                <a:cs typeface="Arial MT"/>
              </a:rPr>
              <a:t>VISH</a:t>
            </a:r>
            <a:endParaRPr sz="12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63671" y="7304396"/>
            <a:ext cx="10730865" cy="887730"/>
            <a:chOff x="2763671" y="7304396"/>
            <a:chExt cx="10730865" cy="887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3536" y="8026589"/>
              <a:ext cx="1171432" cy="1649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3671" y="7304396"/>
              <a:ext cx="10730552" cy="693761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63671" y="3596754"/>
            <a:ext cx="10679372" cy="244522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02272" y="3130456"/>
            <a:ext cx="90985" cy="44582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072754"/>
            <a:ext cx="13716000" cy="87573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22507" y="6633380"/>
            <a:ext cx="1381836" cy="47767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75044" y="6252381"/>
            <a:ext cx="10656626" cy="9667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97790" y="8020145"/>
            <a:ext cx="1071917" cy="17704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25104" y="3591067"/>
            <a:ext cx="330200" cy="267335"/>
            <a:chOff x="125104" y="3591067"/>
            <a:chExt cx="330200" cy="26733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6283" y="3591067"/>
              <a:ext cx="233149" cy="1307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104" y="3750290"/>
              <a:ext cx="329820" cy="108044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91134" y="6576514"/>
            <a:ext cx="7637059" cy="13647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07804" y="3135131"/>
            <a:ext cx="70675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10" dirty="0">
                <a:solidFill>
                  <a:srgbClr val="626262"/>
                </a:solidFill>
                <a:latin typeface="Calibri"/>
                <a:cs typeface="Calibri"/>
              </a:rPr>
              <a:t>Dashboard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9632" y="3606484"/>
            <a:ext cx="88455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50" dirty="0">
                <a:solidFill>
                  <a:srgbClr val="5B5B5B"/>
                </a:solidFill>
                <a:latin typeface="Calibri"/>
                <a:cs typeface="Calibri"/>
              </a:rPr>
              <a:t>ELC</a:t>
            </a:r>
            <a:r>
              <a:rPr sz="1150" spc="60" dirty="0">
                <a:solidFill>
                  <a:srgbClr val="5B5B5B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797979"/>
                </a:solidFill>
                <a:latin typeface="Calibri"/>
                <a:cs typeface="Calibri"/>
              </a:rPr>
              <a:t>Members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1009" y="4077836"/>
            <a:ext cx="93027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solidFill>
                  <a:srgbClr val="6D6B82"/>
                </a:solidFill>
                <a:latin typeface="Calibri"/>
                <a:cs typeface="Calibri"/>
              </a:rPr>
              <a:t>Update</a:t>
            </a:r>
            <a:r>
              <a:rPr sz="1200" spc="-25" dirty="0">
                <a:solidFill>
                  <a:srgbClr val="6D6B82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666487"/>
                </a:solidFill>
                <a:latin typeface="Calibri"/>
                <a:cs typeface="Calibri"/>
              </a:rPr>
              <a:t>Profile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1924" y="4568145"/>
            <a:ext cx="45529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-10" dirty="0">
                <a:solidFill>
                  <a:srgbClr val="77759E"/>
                </a:solidFill>
                <a:latin typeface="Calibri"/>
                <a:cs typeface="Calibri"/>
              </a:rPr>
              <a:t>Lo8out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70028" y="3104803"/>
            <a:ext cx="161290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50" dirty="0">
                <a:solidFill>
                  <a:srgbClr val="2F2F2F"/>
                </a:solidFill>
                <a:latin typeface="Calibri"/>
                <a:cs typeface="Calibri"/>
              </a:rPr>
              <a:t>Add</a:t>
            </a:r>
            <a:r>
              <a:rPr sz="1700" spc="-125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2D2D2D"/>
                </a:solidFill>
                <a:latin typeface="Calibri"/>
                <a:cs typeface="Calibri"/>
              </a:rPr>
              <a:t>New</a:t>
            </a:r>
            <a:r>
              <a:rPr sz="1700" spc="-8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32323"/>
                </a:solidFill>
                <a:latin typeface="Calibri"/>
                <a:cs typeface="Calibri"/>
              </a:rPr>
              <a:t>Member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68587" y="3782767"/>
            <a:ext cx="381000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20" dirty="0">
                <a:solidFill>
                  <a:srgbClr val="605782"/>
                </a:solidFill>
                <a:latin typeface="Calibri"/>
                <a:cs typeface="Calibri"/>
              </a:rPr>
              <a:t>Name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68587" y="4448096"/>
            <a:ext cx="44767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40" dirty="0">
                <a:solidFill>
                  <a:srgbClr val="57598A"/>
                </a:solidFill>
                <a:latin typeface="Calibri"/>
                <a:cs typeface="Calibri"/>
              </a:rPr>
              <a:t>Phone*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96497" y="5119742"/>
            <a:ext cx="56705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dirty="0">
                <a:solidFill>
                  <a:srgbClr val="696969"/>
                </a:solidFill>
                <a:latin typeface="Calibri"/>
                <a:cs typeface="Calibri"/>
              </a:rPr>
              <a:t>-</a:t>
            </a:r>
            <a:r>
              <a:rPr sz="1100" spc="-25" dirty="0">
                <a:solidFill>
                  <a:srgbClr val="696969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4F4B7C"/>
                </a:solidFill>
                <a:latin typeface="Calibri"/>
                <a:cs typeface="Calibri"/>
              </a:rPr>
              <a:t>Course’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4890" y="6640584"/>
            <a:ext cx="3615690" cy="3886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200" spc="-40" dirty="0">
                <a:solidFill>
                  <a:srgbClr val="2A2A2A"/>
                </a:solidFill>
                <a:latin typeface="Calibri"/>
                <a:cs typeface="Calibri"/>
              </a:rPr>
              <a:t>Upload</a:t>
            </a:r>
            <a:r>
              <a:rPr sz="1200" spc="-25" dirty="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313131"/>
                </a:solidFill>
                <a:latin typeface="Calibri"/>
                <a:cs typeface="Calibri"/>
              </a:rPr>
              <a:t>the </a:t>
            </a:r>
            <a:r>
              <a:rPr sz="1200" spc="-45" dirty="0">
                <a:solidFill>
                  <a:srgbClr val="2F2F2F"/>
                </a:solidFill>
                <a:latin typeface="Calibri"/>
                <a:cs typeface="Calibri"/>
              </a:rPr>
              <a:t>supporting</a:t>
            </a:r>
            <a:r>
              <a:rPr sz="1200" spc="15" dirty="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A3A3A"/>
                </a:solidFill>
                <a:latin typeface="Calibri"/>
                <a:cs typeface="Calibri"/>
              </a:rPr>
              <a:t>document</a:t>
            </a:r>
            <a:endParaRPr sz="12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spcBef>
                <a:spcPts val="165"/>
              </a:spcBef>
            </a:pPr>
            <a:r>
              <a:rPr sz="850" dirty="0">
                <a:solidFill>
                  <a:srgbClr val="B37C87"/>
                </a:solidFill>
                <a:latin typeface="Calibri"/>
                <a:cs typeface="Calibri"/>
              </a:rPr>
              <a:t>”Supported</a:t>
            </a:r>
            <a:r>
              <a:rPr sz="850" spc="80" dirty="0">
                <a:solidFill>
                  <a:srgbClr val="B37C8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CF8A95"/>
                </a:solidFill>
                <a:latin typeface="Calibri"/>
                <a:cs typeface="Calibri"/>
              </a:rPr>
              <a:t>formats</a:t>
            </a:r>
            <a:r>
              <a:rPr sz="850" spc="40" dirty="0">
                <a:solidFill>
                  <a:srgbClr val="CF8A95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9A7B77"/>
                </a:solidFill>
                <a:latin typeface="Calibri"/>
                <a:cs typeface="Calibri"/>
              </a:rPr>
              <a:t>only.pdf</a:t>
            </a:r>
            <a:r>
              <a:rPr sz="850" spc="155" dirty="0">
                <a:solidFill>
                  <a:srgbClr val="9A7B77"/>
                </a:solidFill>
                <a:latin typeface="Calibri"/>
                <a:cs typeface="Calibri"/>
              </a:rPr>
              <a:t> </a:t>
            </a:r>
            <a:r>
              <a:rPr sz="850" spc="-30" dirty="0">
                <a:solidFill>
                  <a:srgbClr val="C89399"/>
                </a:solidFill>
                <a:latin typeface="Calibri"/>
                <a:cs typeface="Calibri"/>
              </a:rPr>
              <a:t>/.jpg</a:t>
            </a:r>
            <a:r>
              <a:rPr sz="850" spc="95" dirty="0">
                <a:solidFill>
                  <a:srgbClr val="C89399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A9595"/>
                </a:solidFill>
                <a:latin typeface="Calibri"/>
                <a:cs typeface="Calibri"/>
              </a:rPr>
              <a:t>/png/.|peg</a:t>
            </a:r>
            <a:r>
              <a:rPr sz="850" spc="140" dirty="0">
                <a:solidFill>
                  <a:srgbClr val="BA9595"/>
                </a:solidFill>
                <a:latin typeface="Calibri"/>
                <a:cs typeface="Calibri"/>
              </a:rPr>
              <a:t> </a:t>
            </a:r>
            <a:r>
              <a:rPr sz="850" spc="-60" dirty="0">
                <a:solidFill>
                  <a:srgbClr val="CC9EA0"/>
                </a:solidFill>
                <a:latin typeface="Calibri"/>
                <a:cs typeface="Calibri"/>
              </a:rPr>
              <a:t>/</a:t>
            </a:r>
            <a:r>
              <a:rPr sz="850" spc="-5" dirty="0">
                <a:solidFill>
                  <a:srgbClr val="CC9EA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A17475"/>
                </a:solidFill>
                <a:latin typeface="Calibri"/>
                <a:cs typeface="Calibri"/>
              </a:rPr>
              <a:t>File</a:t>
            </a:r>
            <a:r>
              <a:rPr sz="850" spc="45" dirty="0">
                <a:solidFill>
                  <a:srgbClr val="A17475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AC8987"/>
                </a:solidFill>
                <a:latin typeface="Calibri"/>
                <a:cs typeface="Calibri"/>
              </a:rPr>
              <a:t>size</a:t>
            </a:r>
            <a:r>
              <a:rPr sz="850" spc="-20" dirty="0">
                <a:solidFill>
                  <a:srgbClr val="AC898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CA707B"/>
                </a:solidFill>
                <a:latin typeface="Calibri"/>
                <a:cs typeface="Calibri"/>
              </a:rPr>
              <a:t>njust</a:t>
            </a:r>
            <a:r>
              <a:rPr sz="850" spc="60" dirty="0">
                <a:solidFill>
                  <a:srgbClr val="CA707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9C4F4F"/>
                </a:solidFill>
                <a:latin typeface="Calibri"/>
                <a:cs typeface="Calibri"/>
              </a:rPr>
              <a:t>be</a:t>
            </a:r>
            <a:r>
              <a:rPr sz="850" spc="20" dirty="0">
                <a:solidFill>
                  <a:srgbClr val="9C4F4F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3908C"/>
                </a:solidFill>
                <a:latin typeface="Calibri"/>
                <a:cs typeface="Calibri"/>
              </a:rPr>
              <a:t>less</a:t>
            </a:r>
            <a:r>
              <a:rPr sz="850" spc="45" dirty="0">
                <a:solidFill>
                  <a:srgbClr val="B3908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8C4446"/>
                </a:solidFill>
                <a:latin typeface="Calibri"/>
                <a:cs typeface="Calibri"/>
              </a:rPr>
              <a:t>than</a:t>
            </a:r>
            <a:r>
              <a:rPr sz="850" spc="60" dirty="0">
                <a:solidFill>
                  <a:srgbClr val="8C4446"/>
                </a:solidFill>
                <a:latin typeface="Calibri"/>
                <a:cs typeface="Calibri"/>
              </a:rPr>
              <a:t> </a:t>
            </a:r>
            <a:r>
              <a:rPr sz="850" spc="-25" dirty="0">
                <a:solidFill>
                  <a:srgbClr val="B38783"/>
                </a:solidFill>
                <a:latin typeface="Calibri"/>
                <a:cs typeface="Calibri"/>
              </a:rPr>
              <a:t>SMB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08296" y="3776448"/>
            <a:ext cx="40449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solidFill>
                  <a:srgbClr val="706B90"/>
                </a:solidFill>
                <a:latin typeface="Calibri"/>
                <a:cs typeface="Calibri"/>
              </a:rPr>
              <a:t>Email‘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28219" y="4448096"/>
            <a:ext cx="875665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190" dirty="0">
                <a:solidFill>
                  <a:srgbClr val="565656"/>
                </a:solidFill>
                <a:latin typeface="Courier New"/>
                <a:cs typeface="Courier New"/>
              </a:rPr>
              <a:t>-</a:t>
            </a:r>
            <a:r>
              <a:rPr sz="1150" spc="-175" dirty="0">
                <a:solidFill>
                  <a:srgbClr val="565656"/>
                </a:solidFill>
                <a:latin typeface="Courier New"/>
                <a:cs typeface="Courier New"/>
              </a:rPr>
              <a:t>Designation’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040292" y="2471381"/>
            <a:ext cx="17081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20" dirty="0">
                <a:solidFill>
                  <a:srgbClr val="0E0E0E"/>
                </a:solidFill>
                <a:latin typeface="Calibri"/>
                <a:cs typeface="Calibri"/>
              </a:rPr>
              <a:t>VIS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830276" y="3202738"/>
            <a:ext cx="603250" cy="20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dirty="0">
                <a:solidFill>
                  <a:srgbClr val="4B4980"/>
                </a:solidFill>
                <a:latin typeface="Calibri"/>
                <a:cs typeface="Calibri"/>
              </a:rPr>
              <a:t>€•</a:t>
            </a:r>
            <a:r>
              <a:rPr sz="1150" spc="385" dirty="0">
                <a:solidFill>
                  <a:srgbClr val="4B4980"/>
                </a:solidFill>
                <a:latin typeface="Calibri"/>
                <a:cs typeface="Calibri"/>
              </a:rPr>
              <a:t> </a:t>
            </a:r>
            <a:r>
              <a:rPr sz="1150" spc="55" dirty="0">
                <a:solidFill>
                  <a:srgbClr val="6E6B90"/>
                </a:solidFill>
                <a:latin typeface="Calibri"/>
                <a:cs typeface="Calibri"/>
              </a:rPr>
              <a:t>BOck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1790</Words>
  <Application>Microsoft Office PowerPoint</Application>
  <PresentationFormat>Custom</PresentationFormat>
  <Paragraphs>623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 MT</vt:lpstr>
      <vt:lpstr>Calibri</vt:lpstr>
      <vt:lpstr>Cambria</vt:lpstr>
      <vt:lpstr>Courier New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ELECTORAL LITERACY CLUBS owering Students. Strengthening Democracy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12</cp:lastModifiedBy>
  <cp:revision>1</cp:revision>
  <dcterms:created xsi:type="dcterms:W3CDTF">2026-09-16T09:20:36Z</dcterms:created>
  <dcterms:modified xsi:type="dcterms:W3CDTF">2026-09-16T09:23:03Z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2026-09-16T00:00:00Z</vt:filetime>
  </property>
  <property fmtid="{D5CDD505-2E9C-101B-9397-08002B2CF9AE}" pid="4" name="LastSaved">
    <vt:filetime>2026-09-16T00:00:00Z</vt:filetime>
  </property>
  <property fmtid="{D5CDD505-2E9C-101B-9397-08002B2CF9AE}" pid="5" name="Producer">
    <vt:lpwstr>iLovePDF</vt:lpwstr>
  </property>
</Properties>
</file>